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1" r:id="rId14"/>
    <p:sldId id="269" r:id="rId15"/>
    <p:sldId id="270" r:id="rId16"/>
    <p:sldId id="272" r:id="rId17"/>
    <p:sldId id="274" r:id="rId18"/>
    <p:sldId id="275" r:id="rId19"/>
    <p:sldId id="276" r:id="rId20"/>
    <p:sldId id="278" r:id="rId21"/>
    <p:sldId id="279" r:id="rId22"/>
    <p:sldId id="280" r:id="rId23"/>
    <p:sldId id="281" r:id="rId24"/>
    <p:sldId id="282" r:id="rId25"/>
    <p:sldId id="283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FC5BB9-0E72-45B1-9193-EF93CC004C2D}" v="264" dt="2023-05-30T09:10:26.1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啟貿 洪" userId="d0df3f49c75cb449" providerId="LiveId" clId="{56FC5BB9-0E72-45B1-9193-EF93CC004C2D}"/>
    <pc:docChg chg="undo custSel addSld delSld modSld sldOrd">
      <pc:chgData name="啟貿 洪" userId="d0df3f49c75cb449" providerId="LiveId" clId="{56FC5BB9-0E72-45B1-9193-EF93CC004C2D}" dt="2023-05-30T09:10:48.346" v="906" actId="26606"/>
      <pc:docMkLst>
        <pc:docMk/>
      </pc:docMkLst>
      <pc:sldChg chg="addSp delSp modSp mod setBg setClrOvrMap">
        <pc:chgData name="啟貿 洪" userId="d0df3f49c75cb449" providerId="LiveId" clId="{56FC5BB9-0E72-45B1-9193-EF93CC004C2D}" dt="2023-05-30T08:33:26.394" v="296" actId="26606"/>
        <pc:sldMkLst>
          <pc:docMk/>
          <pc:sldMk cId="4132753333" sldId="256"/>
        </pc:sldMkLst>
        <pc:spChg chg="del">
          <ac:chgData name="啟貿 洪" userId="d0df3f49c75cb449" providerId="LiveId" clId="{56FC5BB9-0E72-45B1-9193-EF93CC004C2D}" dt="2023-05-30T07:46:31.063" v="0" actId="478"/>
          <ac:spMkLst>
            <pc:docMk/>
            <pc:sldMk cId="4132753333" sldId="256"/>
            <ac:spMk id="2" creationId="{0E9681D8-0F94-F40E-2955-58BD5B183A23}"/>
          </ac:spMkLst>
        </pc:spChg>
        <pc:spChg chg="del">
          <ac:chgData name="啟貿 洪" userId="d0df3f49c75cb449" providerId="LiveId" clId="{56FC5BB9-0E72-45B1-9193-EF93CC004C2D}" dt="2023-05-30T07:46:35.776" v="2" actId="478"/>
          <ac:spMkLst>
            <pc:docMk/>
            <pc:sldMk cId="4132753333" sldId="256"/>
            <ac:spMk id="3" creationId="{3E44D690-2490-CCDD-147D-666E0B9C7DDD}"/>
          </ac:spMkLst>
        </pc:spChg>
        <pc:spChg chg="add del mod">
          <ac:chgData name="啟貿 洪" userId="d0df3f49c75cb449" providerId="LiveId" clId="{56FC5BB9-0E72-45B1-9193-EF93CC004C2D}" dt="2023-05-30T07:46:33.662" v="1" actId="478"/>
          <ac:spMkLst>
            <pc:docMk/>
            <pc:sldMk cId="4132753333" sldId="256"/>
            <ac:spMk id="5" creationId="{A281ACFC-F550-AC81-557E-C76BF8F7F111}"/>
          </ac:spMkLst>
        </pc:spChg>
        <pc:spChg chg="add mod">
          <ac:chgData name="啟貿 洪" userId="d0df3f49c75cb449" providerId="LiveId" clId="{56FC5BB9-0E72-45B1-9193-EF93CC004C2D}" dt="2023-05-30T08:33:26.394" v="296" actId="26606"/>
          <ac:spMkLst>
            <pc:docMk/>
            <pc:sldMk cId="4132753333" sldId="256"/>
            <ac:spMk id="7" creationId="{05AE8FE2-0B47-36E2-E844-E32A8D69A92D}"/>
          </ac:spMkLst>
        </pc:spChg>
        <pc:spChg chg="add">
          <ac:chgData name="啟貿 洪" userId="d0df3f49c75cb449" providerId="LiveId" clId="{56FC5BB9-0E72-45B1-9193-EF93CC004C2D}" dt="2023-05-30T08:33:26.394" v="296" actId="26606"/>
          <ac:spMkLst>
            <pc:docMk/>
            <pc:sldMk cId="4132753333" sldId="256"/>
            <ac:spMk id="12" creationId="{0671A8AE-40A1-4631-A6B8-581AFF065482}"/>
          </ac:spMkLst>
        </pc:spChg>
        <pc:spChg chg="add">
          <ac:chgData name="啟貿 洪" userId="d0df3f49c75cb449" providerId="LiveId" clId="{56FC5BB9-0E72-45B1-9193-EF93CC004C2D}" dt="2023-05-30T08:33:26.394" v="296" actId="26606"/>
          <ac:spMkLst>
            <pc:docMk/>
            <pc:sldMk cId="4132753333" sldId="256"/>
            <ac:spMk id="14" creationId="{AB58EF07-17C2-48CF-ABB0-EEF1F17CB8F0}"/>
          </ac:spMkLst>
        </pc:spChg>
        <pc:spChg chg="add">
          <ac:chgData name="啟貿 洪" userId="d0df3f49c75cb449" providerId="LiveId" clId="{56FC5BB9-0E72-45B1-9193-EF93CC004C2D}" dt="2023-05-30T08:33:26.394" v="296" actId="26606"/>
          <ac:spMkLst>
            <pc:docMk/>
            <pc:sldMk cId="4132753333" sldId="256"/>
            <ac:spMk id="16" creationId="{AF2F604E-43BE-4DC3-B983-E071523364F8}"/>
          </ac:spMkLst>
        </pc:spChg>
        <pc:spChg chg="add">
          <ac:chgData name="啟貿 洪" userId="d0df3f49c75cb449" providerId="LiveId" clId="{56FC5BB9-0E72-45B1-9193-EF93CC004C2D}" dt="2023-05-30T08:33:26.394" v="296" actId="26606"/>
          <ac:spMkLst>
            <pc:docMk/>
            <pc:sldMk cId="4132753333" sldId="256"/>
            <ac:spMk id="18" creationId="{08C9B587-E65E-4B52-B37C-ABEBB6E87928}"/>
          </ac:spMkLst>
        </pc:spChg>
        <pc:picChg chg="add mod">
          <ac:chgData name="啟貿 洪" userId="d0df3f49c75cb449" providerId="LiveId" clId="{56FC5BB9-0E72-45B1-9193-EF93CC004C2D}" dt="2023-05-30T08:33:26.394" v="296" actId="26606"/>
          <ac:picMkLst>
            <pc:docMk/>
            <pc:sldMk cId="4132753333" sldId="256"/>
            <ac:picMk id="6" creationId="{FE73E7E9-1E6F-7757-01CD-ECD2F76FDC7D}"/>
          </ac:picMkLst>
        </pc:picChg>
      </pc:sldChg>
      <pc:sldChg chg="addSp delSp modSp mod setBg">
        <pc:chgData name="啟貿 洪" userId="d0df3f49c75cb449" providerId="LiveId" clId="{56FC5BB9-0E72-45B1-9193-EF93CC004C2D}" dt="2023-05-30T08:32:45.582" v="288" actId="26606"/>
        <pc:sldMkLst>
          <pc:docMk/>
          <pc:sldMk cId="2113935395" sldId="257"/>
        </pc:sldMkLst>
        <pc:spChg chg="del">
          <ac:chgData name="啟貿 洪" userId="d0df3f49c75cb449" providerId="LiveId" clId="{56FC5BB9-0E72-45B1-9193-EF93CC004C2D}" dt="2023-05-30T07:46:39.850" v="3" actId="478"/>
          <ac:spMkLst>
            <pc:docMk/>
            <pc:sldMk cId="2113935395" sldId="257"/>
            <ac:spMk id="2" creationId="{13167864-B3EF-47D8-BAED-885BB401979D}"/>
          </ac:spMkLst>
        </pc:spChg>
        <pc:spChg chg="del">
          <ac:chgData name="啟貿 洪" userId="d0df3f49c75cb449" providerId="LiveId" clId="{56FC5BB9-0E72-45B1-9193-EF93CC004C2D}" dt="2023-05-30T07:46:43.302" v="5" actId="478"/>
          <ac:spMkLst>
            <pc:docMk/>
            <pc:sldMk cId="2113935395" sldId="257"/>
            <ac:spMk id="3" creationId="{61A10948-00E4-7E7D-4E2F-B9A05DF5961E}"/>
          </ac:spMkLst>
        </pc:spChg>
        <pc:spChg chg="add del mod">
          <ac:chgData name="啟貿 洪" userId="d0df3f49c75cb449" providerId="LiveId" clId="{56FC5BB9-0E72-45B1-9193-EF93CC004C2D}" dt="2023-05-30T07:46:41.724" v="4" actId="478"/>
          <ac:spMkLst>
            <pc:docMk/>
            <pc:sldMk cId="2113935395" sldId="257"/>
            <ac:spMk id="5" creationId="{490E9A3B-C1BA-999D-E23B-81CFCAF88004}"/>
          </ac:spMkLst>
        </pc:spChg>
        <pc:spChg chg="add mo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7" creationId="{F9FDA761-F02B-E73E-359A-E43BFBA395D7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12" creationId="{3A397E3E-B90C-4D82-BAAA-36F7AC6A4565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14" creationId="{A19B25F6-D845-46F3-BA69-3D48CEF7EFE5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16" creationId="{5FAC0226-4651-4BF7-AA72-6DB611F80F94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18" creationId="{B8CCAA36-1E98-45B0-AAF9-D8807BA8EF22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20" creationId="{783F456C-8972-439A-90A4-D7C52FA3A032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22" creationId="{0390AF2C-728C-4687-B7A2-3F9C788EC361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24" creationId="{D1C510C0-DED1-4708-AA14-355E5AFF1262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26" creationId="{558C4F41-C97D-4755-8F7C-8C0A8E182FCF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28" creationId="{A232F408-BBCD-48EE-ABF6-95201EF72338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30" creationId="{302D5D2F-11CF-47F1-B542-8ED3199DC02C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32" creationId="{79109165-7872-4D8A-A545-F48B3AF1D09E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34" creationId="{5438E66D-E34C-48D4-9F9D-021EBD568934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43" creationId="{FEFCF180-A212-449F-8D07-5EC94B281A2E}"/>
          </ac:spMkLst>
        </pc:spChg>
        <pc:spChg chg="add">
          <ac:chgData name="啟貿 洪" userId="d0df3f49c75cb449" providerId="LiveId" clId="{56FC5BB9-0E72-45B1-9193-EF93CC004C2D}" dt="2023-05-30T08:32:45.582" v="288" actId="26606"/>
          <ac:spMkLst>
            <pc:docMk/>
            <pc:sldMk cId="2113935395" sldId="257"/>
            <ac:spMk id="45" creationId="{1400E1BC-11DC-49A0-856F-992F20EB435B}"/>
          </ac:spMkLst>
        </pc:spChg>
        <pc:grpChg chg="add">
          <ac:chgData name="啟貿 洪" userId="d0df3f49c75cb449" providerId="LiveId" clId="{56FC5BB9-0E72-45B1-9193-EF93CC004C2D}" dt="2023-05-30T08:32:45.582" v="288" actId="26606"/>
          <ac:grpSpMkLst>
            <pc:docMk/>
            <pc:sldMk cId="2113935395" sldId="257"/>
            <ac:grpSpMk id="36" creationId="{1BC9510C-172B-4086-A60F-7AF0FBF22216}"/>
          </ac:grpSpMkLst>
        </pc:grpChg>
        <pc:picChg chg="add mod ord">
          <ac:chgData name="啟貿 洪" userId="d0df3f49c75cb449" providerId="LiveId" clId="{56FC5BB9-0E72-45B1-9193-EF93CC004C2D}" dt="2023-05-30T08:32:45.582" v="288" actId="26606"/>
          <ac:picMkLst>
            <pc:docMk/>
            <pc:sldMk cId="2113935395" sldId="257"/>
            <ac:picMk id="6" creationId="{2538CC65-4CA0-D400-302F-C49D6671DB91}"/>
          </ac:picMkLst>
        </pc:picChg>
      </pc:sldChg>
      <pc:sldChg chg="addSp delSp modSp mod setBg">
        <pc:chgData name="啟貿 洪" userId="d0df3f49c75cb449" providerId="LiveId" clId="{56FC5BB9-0E72-45B1-9193-EF93CC004C2D}" dt="2023-05-30T08:32:38.346" v="287" actId="26606"/>
        <pc:sldMkLst>
          <pc:docMk/>
          <pc:sldMk cId="3071707818" sldId="258"/>
        </pc:sldMkLst>
        <pc:spChg chg="del">
          <ac:chgData name="啟貿 洪" userId="d0df3f49c75cb449" providerId="LiveId" clId="{56FC5BB9-0E72-45B1-9193-EF93CC004C2D}" dt="2023-05-30T07:46:46.380" v="6" actId="478"/>
          <ac:spMkLst>
            <pc:docMk/>
            <pc:sldMk cId="3071707818" sldId="258"/>
            <ac:spMk id="2" creationId="{14DA6931-F6DB-53ED-5398-B477ABEA4FAC}"/>
          </ac:spMkLst>
        </pc:spChg>
        <pc:spChg chg="del">
          <ac:chgData name="啟貿 洪" userId="d0df3f49c75cb449" providerId="LiveId" clId="{56FC5BB9-0E72-45B1-9193-EF93CC004C2D}" dt="2023-05-30T07:46:50.173" v="8" actId="478"/>
          <ac:spMkLst>
            <pc:docMk/>
            <pc:sldMk cId="3071707818" sldId="258"/>
            <ac:spMk id="3" creationId="{92D33185-8F0E-13AB-026E-1CFC75397A7C}"/>
          </ac:spMkLst>
        </pc:spChg>
        <pc:spChg chg="add del mod">
          <ac:chgData name="啟貿 洪" userId="d0df3f49c75cb449" providerId="LiveId" clId="{56FC5BB9-0E72-45B1-9193-EF93CC004C2D}" dt="2023-05-30T07:46:47.710" v="7" actId="478"/>
          <ac:spMkLst>
            <pc:docMk/>
            <pc:sldMk cId="3071707818" sldId="258"/>
            <ac:spMk id="5" creationId="{7C514042-5E3B-6C78-72BA-9FAC745802CF}"/>
          </ac:spMkLst>
        </pc:spChg>
        <pc:spChg chg="add mo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8" creationId="{09E1326D-EBFE-C20D-06AF-B5B15EAE0D88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13" creationId="{3A397E3E-B90C-4D82-BAAA-36F7AC6A4565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15" creationId="{A19B25F6-D845-46F3-BA69-3D48CEF7EFE5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17" creationId="{5FAC0226-4651-4BF7-AA72-6DB611F80F94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19" creationId="{B8CCAA36-1E98-45B0-AAF9-D8807BA8EF22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21" creationId="{783F456C-8972-439A-90A4-D7C52FA3A032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23" creationId="{0390AF2C-728C-4687-B7A2-3F9C788EC361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25" creationId="{D1C510C0-DED1-4708-AA14-355E5AFF1262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27" creationId="{558C4F41-C97D-4755-8F7C-8C0A8E182FCF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29" creationId="{A232F408-BBCD-48EE-ABF6-95201EF72338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31" creationId="{302D5D2F-11CF-47F1-B542-8ED3199DC02C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33" creationId="{79109165-7872-4D8A-A545-F48B3AF1D09E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35" creationId="{5438E66D-E34C-48D4-9F9D-021EBD568934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44" creationId="{FEFCF180-A212-449F-8D07-5EC94B281A2E}"/>
          </ac:spMkLst>
        </pc:spChg>
        <pc:spChg chg="add">
          <ac:chgData name="啟貿 洪" userId="d0df3f49c75cb449" providerId="LiveId" clId="{56FC5BB9-0E72-45B1-9193-EF93CC004C2D}" dt="2023-05-30T08:32:38.346" v="287" actId="26606"/>
          <ac:spMkLst>
            <pc:docMk/>
            <pc:sldMk cId="3071707818" sldId="258"/>
            <ac:spMk id="46" creationId="{1400E1BC-11DC-49A0-856F-992F20EB435B}"/>
          </ac:spMkLst>
        </pc:spChg>
        <pc:grpChg chg="add">
          <ac:chgData name="啟貿 洪" userId="d0df3f49c75cb449" providerId="LiveId" clId="{56FC5BB9-0E72-45B1-9193-EF93CC004C2D}" dt="2023-05-30T08:32:38.346" v="287" actId="26606"/>
          <ac:grpSpMkLst>
            <pc:docMk/>
            <pc:sldMk cId="3071707818" sldId="258"/>
            <ac:grpSpMk id="37" creationId="{1BC9510C-172B-4086-A60F-7AF0FBF22216}"/>
          </ac:grpSpMkLst>
        </pc:grpChg>
        <pc:picChg chg="add mod ord">
          <ac:chgData name="啟貿 洪" userId="d0df3f49c75cb449" providerId="LiveId" clId="{56FC5BB9-0E72-45B1-9193-EF93CC004C2D}" dt="2023-05-30T08:32:38.346" v="287" actId="26606"/>
          <ac:picMkLst>
            <pc:docMk/>
            <pc:sldMk cId="3071707818" sldId="258"/>
            <ac:picMk id="7" creationId="{89078DFE-DDD7-5C77-85DF-DAAC6C0AD1A9}"/>
          </ac:picMkLst>
        </pc:picChg>
      </pc:sldChg>
      <pc:sldChg chg="addSp delSp modSp mod setBg">
        <pc:chgData name="啟貿 洪" userId="d0df3f49c75cb449" providerId="LiveId" clId="{56FC5BB9-0E72-45B1-9193-EF93CC004C2D}" dt="2023-05-30T08:32:19.481" v="286" actId="26606"/>
        <pc:sldMkLst>
          <pc:docMk/>
          <pc:sldMk cId="2115920305" sldId="259"/>
        </pc:sldMkLst>
        <pc:spChg chg="del">
          <ac:chgData name="啟貿 洪" userId="d0df3f49c75cb449" providerId="LiveId" clId="{56FC5BB9-0E72-45B1-9193-EF93CC004C2D}" dt="2023-05-30T07:46:52.491" v="9" actId="478"/>
          <ac:spMkLst>
            <pc:docMk/>
            <pc:sldMk cId="2115920305" sldId="259"/>
            <ac:spMk id="2" creationId="{9DC40774-A7D9-60AE-5B03-F0946DE188E3}"/>
          </ac:spMkLst>
        </pc:spChg>
        <pc:spChg chg="del">
          <ac:chgData name="啟貿 洪" userId="d0df3f49c75cb449" providerId="LiveId" clId="{56FC5BB9-0E72-45B1-9193-EF93CC004C2D}" dt="2023-05-30T07:46:55.152" v="11" actId="478"/>
          <ac:spMkLst>
            <pc:docMk/>
            <pc:sldMk cId="2115920305" sldId="259"/>
            <ac:spMk id="3" creationId="{6D34541C-8491-DDF1-6168-F0B374D237E5}"/>
          </ac:spMkLst>
        </pc:spChg>
        <pc:spChg chg="add del mod">
          <ac:chgData name="啟貿 洪" userId="d0df3f49c75cb449" providerId="LiveId" clId="{56FC5BB9-0E72-45B1-9193-EF93CC004C2D}" dt="2023-05-30T07:46:53.892" v="10" actId="478"/>
          <ac:spMkLst>
            <pc:docMk/>
            <pc:sldMk cId="2115920305" sldId="259"/>
            <ac:spMk id="5" creationId="{DDACFB62-A02C-E33C-AE71-57AE97211C23}"/>
          </ac:spMkLst>
        </pc:spChg>
        <pc:spChg chg="add mod">
          <ac:chgData name="啟貿 洪" userId="d0df3f49c75cb449" providerId="LiveId" clId="{56FC5BB9-0E72-45B1-9193-EF93CC004C2D}" dt="2023-05-30T08:32:19.481" v="286" actId="26606"/>
          <ac:spMkLst>
            <pc:docMk/>
            <pc:sldMk cId="2115920305" sldId="259"/>
            <ac:spMk id="7" creationId="{F2AB6313-2F5A-B4B4-4516-DA65DA367FEB}"/>
          </ac:spMkLst>
        </pc:spChg>
        <pc:spChg chg="add">
          <ac:chgData name="啟貿 洪" userId="d0df3f49c75cb449" providerId="LiveId" clId="{56FC5BB9-0E72-45B1-9193-EF93CC004C2D}" dt="2023-05-30T08:32:19.481" v="286" actId="26606"/>
          <ac:spMkLst>
            <pc:docMk/>
            <pc:sldMk cId="2115920305" sldId="259"/>
            <ac:spMk id="12" creationId="{3A397E3E-B90C-4D82-BAAA-36F7AC6A4565}"/>
          </ac:spMkLst>
        </pc:spChg>
        <pc:spChg chg="add">
          <ac:chgData name="啟貿 洪" userId="d0df3f49c75cb449" providerId="LiveId" clId="{56FC5BB9-0E72-45B1-9193-EF93CC004C2D}" dt="2023-05-30T08:32:19.481" v="286" actId="26606"/>
          <ac:spMkLst>
            <pc:docMk/>
            <pc:sldMk cId="2115920305" sldId="259"/>
            <ac:spMk id="26" creationId="{90A7F83A-9728-4030-8E45-9ECF1ABCCC12}"/>
          </ac:spMkLst>
        </pc:spChg>
        <pc:spChg chg="add">
          <ac:chgData name="啟貿 洪" userId="d0df3f49c75cb449" providerId="LiveId" clId="{56FC5BB9-0E72-45B1-9193-EF93CC004C2D}" dt="2023-05-30T08:32:19.481" v="286" actId="26606"/>
          <ac:spMkLst>
            <pc:docMk/>
            <pc:sldMk cId="2115920305" sldId="259"/>
            <ac:spMk id="28" creationId="{A2B5CBEA-F125-49B6-8335-227C325B112B}"/>
          </ac:spMkLst>
        </pc:spChg>
        <pc:spChg chg="add">
          <ac:chgData name="啟貿 洪" userId="d0df3f49c75cb449" providerId="LiveId" clId="{56FC5BB9-0E72-45B1-9193-EF93CC004C2D}" dt="2023-05-30T08:32:19.481" v="286" actId="26606"/>
          <ac:spMkLst>
            <pc:docMk/>
            <pc:sldMk cId="2115920305" sldId="259"/>
            <ac:spMk id="30" creationId="{FEA9761C-7BB2-45E5-A5DB-A0B35362454A}"/>
          </ac:spMkLst>
        </pc:spChg>
        <pc:spChg chg="add">
          <ac:chgData name="啟貿 洪" userId="d0df3f49c75cb449" providerId="LiveId" clId="{56FC5BB9-0E72-45B1-9193-EF93CC004C2D}" dt="2023-05-30T08:32:19.481" v="286" actId="26606"/>
          <ac:spMkLst>
            <pc:docMk/>
            <pc:sldMk cId="2115920305" sldId="259"/>
            <ac:spMk id="32" creationId="{4D1A5E71-B6B6-486A-8CDC-C7ABD9B903F6}"/>
          </ac:spMkLst>
        </pc:spChg>
        <pc:spChg chg="add">
          <ac:chgData name="啟貿 洪" userId="d0df3f49c75cb449" providerId="LiveId" clId="{56FC5BB9-0E72-45B1-9193-EF93CC004C2D}" dt="2023-05-30T08:32:19.481" v="286" actId="26606"/>
          <ac:spMkLst>
            <pc:docMk/>
            <pc:sldMk cId="2115920305" sldId="259"/>
            <ac:spMk id="34" creationId="{8E44D629-6B8E-4D88-A77E-149C0ED03498}"/>
          </ac:spMkLst>
        </pc:spChg>
        <pc:grpChg chg="add">
          <ac:chgData name="啟貿 洪" userId="d0df3f49c75cb449" providerId="LiveId" clId="{56FC5BB9-0E72-45B1-9193-EF93CC004C2D}" dt="2023-05-30T08:32:19.481" v="286" actId="26606"/>
          <ac:grpSpMkLst>
            <pc:docMk/>
            <pc:sldMk cId="2115920305" sldId="259"/>
            <ac:grpSpMk id="14" creationId="{0F0C2E5D-B08F-4A99-9D15-59D33148FE02}"/>
          </ac:grpSpMkLst>
        </pc:grpChg>
        <pc:grpChg chg="add">
          <ac:chgData name="啟貿 洪" userId="d0df3f49c75cb449" providerId="LiveId" clId="{56FC5BB9-0E72-45B1-9193-EF93CC004C2D}" dt="2023-05-30T08:32:19.481" v="286" actId="26606"/>
          <ac:grpSpMkLst>
            <pc:docMk/>
            <pc:sldMk cId="2115920305" sldId="259"/>
            <ac:grpSpMk id="22" creationId="{5499343D-E927-41D0-B997-E44A300C68D8}"/>
          </ac:grpSpMkLst>
        </pc:grpChg>
        <pc:grpChg chg="add">
          <ac:chgData name="啟貿 洪" userId="d0df3f49c75cb449" providerId="LiveId" clId="{56FC5BB9-0E72-45B1-9193-EF93CC004C2D}" dt="2023-05-30T08:32:19.481" v="286" actId="26606"/>
          <ac:grpSpMkLst>
            <pc:docMk/>
            <pc:sldMk cId="2115920305" sldId="259"/>
            <ac:grpSpMk id="36" creationId="{FB9739EB-7F66-433D-841F-AB3CD18700B7}"/>
          </ac:grpSpMkLst>
        </pc:grpChg>
        <pc:grpChg chg="add">
          <ac:chgData name="啟貿 洪" userId="d0df3f49c75cb449" providerId="LiveId" clId="{56FC5BB9-0E72-45B1-9193-EF93CC004C2D}" dt="2023-05-30T08:32:19.481" v="286" actId="26606"/>
          <ac:grpSpMkLst>
            <pc:docMk/>
            <pc:sldMk cId="2115920305" sldId="259"/>
            <ac:grpSpMk id="43" creationId="{8B6BCBAB-41A5-4D6D-8C9B-55E3AA6FCC21}"/>
          </ac:grpSpMkLst>
        </pc:grpChg>
        <pc:picChg chg="add mod ord">
          <ac:chgData name="啟貿 洪" userId="d0df3f49c75cb449" providerId="LiveId" clId="{56FC5BB9-0E72-45B1-9193-EF93CC004C2D}" dt="2023-05-30T08:32:19.481" v="286" actId="26606"/>
          <ac:picMkLst>
            <pc:docMk/>
            <pc:sldMk cId="2115920305" sldId="259"/>
            <ac:picMk id="6" creationId="{2DA7C21C-57BC-0ABF-92E4-2AB55463762A}"/>
          </ac:picMkLst>
        </pc:picChg>
      </pc:sldChg>
      <pc:sldChg chg="addSp delSp modSp new mod setBg">
        <pc:chgData name="啟貿 洪" userId="d0df3f49c75cb449" providerId="LiveId" clId="{56FC5BB9-0E72-45B1-9193-EF93CC004C2D}" dt="2023-05-30T08:32:05.476" v="285" actId="26606"/>
        <pc:sldMkLst>
          <pc:docMk/>
          <pc:sldMk cId="3750551870" sldId="260"/>
        </pc:sldMkLst>
        <pc:spChg chg="del mod">
          <ac:chgData name="啟貿 洪" userId="d0df3f49c75cb449" providerId="LiveId" clId="{56FC5BB9-0E72-45B1-9193-EF93CC004C2D}" dt="2023-05-30T08:05:02.855" v="95" actId="478"/>
          <ac:spMkLst>
            <pc:docMk/>
            <pc:sldMk cId="3750551870" sldId="260"/>
            <ac:spMk id="2" creationId="{084E1786-4978-9654-B960-9F6EC7B2D40F}"/>
          </ac:spMkLst>
        </pc:spChg>
        <pc:spChg chg="del">
          <ac:chgData name="啟貿 洪" userId="d0df3f49c75cb449" providerId="LiveId" clId="{56FC5BB9-0E72-45B1-9193-EF93CC004C2D}" dt="2023-05-30T07:59:55.985" v="84" actId="478"/>
          <ac:spMkLst>
            <pc:docMk/>
            <pc:sldMk cId="3750551870" sldId="260"/>
            <ac:spMk id="3" creationId="{A12462EF-D006-7E39-2344-A2F0E93DE477}"/>
          </ac:spMkLst>
        </pc:spChg>
        <pc:spChg chg="add">
          <ac:chgData name="啟貿 洪" userId="d0df3f49c75cb449" providerId="LiveId" clId="{56FC5BB9-0E72-45B1-9193-EF93CC004C2D}" dt="2023-05-30T08:32:05.476" v="285" actId="26606"/>
          <ac:spMkLst>
            <pc:docMk/>
            <pc:sldMk cId="3750551870" sldId="260"/>
            <ac:spMk id="9" creationId="{3B432D73-5C38-474F-AF96-A3228731BF36}"/>
          </ac:spMkLst>
        </pc:spChg>
        <pc:picChg chg="add mod">
          <ac:chgData name="啟貿 洪" userId="d0df3f49c75cb449" providerId="LiveId" clId="{56FC5BB9-0E72-45B1-9193-EF93CC004C2D}" dt="2023-05-30T08:32:05.476" v="285" actId="26606"/>
          <ac:picMkLst>
            <pc:docMk/>
            <pc:sldMk cId="3750551870" sldId="260"/>
            <ac:picMk id="4" creationId="{5078D163-AC53-CB99-DD75-F9AF506BE482}"/>
          </ac:picMkLst>
        </pc:picChg>
      </pc:sldChg>
      <pc:sldChg chg="addSp delSp modSp new del mod setBg addAnim setClrOvrMap">
        <pc:chgData name="啟貿 洪" userId="d0df3f49c75cb449" providerId="LiveId" clId="{56FC5BB9-0E72-45B1-9193-EF93CC004C2D}" dt="2023-05-30T08:10:43.715" v="180" actId="47"/>
        <pc:sldMkLst>
          <pc:docMk/>
          <pc:sldMk cId="3575884920" sldId="261"/>
        </pc:sldMkLst>
        <pc:spChg chg="mod">
          <ac:chgData name="啟貿 洪" userId="d0df3f49c75cb449" providerId="LiveId" clId="{56FC5BB9-0E72-45B1-9193-EF93CC004C2D}" dt="2023-05-30T08:06:08.812" v="111" actId="26606"/>
          <ac:spMkLst>
            <pc:docMk/>
            <pc:sldMk cId="3575884920" sldId="261"/>
            <ac:spMk id="2" creationId="{EDA44F3F-42C9-DE5B-09EF-CE376A74D999}"/>
          </ac:spMkLst>
        </pc:spChg>
        <pc:spChg chg="del">
          <ac:chgData name="啟貿 洪" userId="d0df3f49c75cb449" providerId="LiveId" clId="{56FC5BB9-0E72-45B1-9193-EF93CC004C2D}" dt="2023-05-30T08:05:26.551" v="100" actId="478"/>
          <ac:spMkLst>
            <pc:docMk/>
            <pc:sldMk cId="3575884920" sldId="261"/>
            <ac:spMk id="3" creationId="{0BD705D0-B2BD-1281-6032-18B5B07A22D2}"/>
          </ac:spMkLst>
        </pc:spChg>
        <pc:spChg chg="add">
          <ac:chgData name="啟貿 洪" userId="d0df3f49c75cb449" providerId="LiveId" clId="{56FC5BB9-0E72-45B1-9193-EF93CC004C2D}" dt="2023-05-30T08:06:08.812" v="111" actId="26606"/>
          <ac:spMkLst>
            <pc:docMk/>
            <pc:sldMk cId="3575884920" sldId="261"/>
            <ac:spMk id="7" creationId="{66B332A4-D438-4773-A77F-5ED49A448D9D}"/>
          </ac:spMkLst>
        </pc:spChg>
        <pc:spChg chg="add">
          <ac:chgData name="啟貿 洪" userId="d0df3f49c75cb449" providerId="LiveId" clId="{56FC5BB9-0E72-45B1-9193-EF93CC004C2D}" dt="2023-05-30T08:06:08.812" v="111" actId="26606"/>
          <ac:spMkLst>
            <pc:docMk/>
            <pc:sldMk cId="3575884920" sldId="261"/>
            <ac:spMk id="9" creationId="{DF9AD32D-FF05-44F4-BD4D-9CEE89B71EB9}"/>
          </ac:spMkLst>
        </pc:spChg>
      </pc:sldChg>
      <pc:sldChg chg="addSp delSp modSp new mod setBg">
        <pc:chgData name="啟貿 洪" userId="d0df3f49c75cb449" providerId="LiveId" clId="{56FC5BB9-0E72-45B1-9193-EF93CC004C2D}" dt="2023-05-30T08:31:58.443" v="284" actId="26606"/>
        <pc:sldMkLst>
          <pc:docMk/>
          <pc:sldMk cId="3257513960" sldId="262"/>
        </pc:sldMkLst>
        <pc:spChg chg="del">
          <ac:chgData name="啟貿 洪" userId="d0df3f49c75cb449" providerId="LiveId" clId="{56FC5BB9-0E72-45B1-9193-EF93CC004C2D}" dt="2023-05-30T08:07:37.558" v="115" actId="478"/>
          <ac:spMkLst>
            <pc:docMk/>
            <pc:sldMk cId="3257513960" sldId="262"/>
            <ac:spMk id="2" creationId="{2B45A639-5892-DC51-FFFC-007B6009882D}"/>
          </ac:spMkLst>
        </pc:spChg>
        <pc:spChg chg="del">
          <ac:chgData name="啟貿 洪" userId="d0df3f49c75cb449" providerId="LiveId" clId="{56FC5BB9-0E72-45B1-9193-EF93CC004C2D}" dt="2023-05-30T08:07:36.611" v="114" actId="478"/>
          <ac:spMkLst>
            <pc:docMk/>
            <pc:sldMk cId="3257513960" sldId="262"/>
            <ac:spMk id="3" creationId="{FFD07ABB-7B13-D208-341B-CEEC3DF221D1}"/>
          </ac:spMkLst>
        </pc:spChg>
        <pc:spChg chg="add mod">
          <ac:chgData name="啟貿 洪" userId="d0df3f49c75cb449" providerId="LiveId" clId="{56FC5BB9-0E72-45B1-9193-EF93CC004C2D}" dt="2023-05-30T08:31:58.443" v="284" actId="26606"/>
          <ac:spMkLst>
            <pc:docMk/>
            <pc:sldMk cId="3257513960" sldId="262"/>
            <ac:spMk id="5" creationId="{CA6AE731-AF56-DA83-AD94-A2AEC7456391}"/>
          </ac:spMkLst>
        </pc:spChg>
        <pc:spChg chg="add">
          <ac:chgData name="啟貿 洪" userId="d0df3f49c75cb449" providerId="LiveId" clId="{56FC5BB9-0E72-45B1-9193-EF93CC004C2D}" dt="2023-05-30T08:31:58.443" v="284" actId="26606"/>
          <ac:spMkLst>
            <pc:docMk/>
            <pc:sldMk cId="3257513960" sldId="262"/>
            <ac:spMk id="10" creationId="{FB5B0058-AF13-4859-B429-4EDDE2A26F7F}"/>
          </ac:spMkLst>
        </pc:spChg>
        <pc:spChg chg="add">
          <ac:chgData name="啟貿 洪" userId="d0df3f49c75cb449" providerId="LiveId" clId="{56FC5BB9-0E72-45B1-9193-EF93CC004C2D}" dt="2023-05-30T08:31:58.443" v="284" actId="26606"/>
          <ac:spMkLst>
            <pc:docMk/>
            <pc:sldMk cId="3257513960" sldId="262"/>
            <ac:spMk id="12" creationId="{1A89CBBC-7743-43D9-A324-25CB472E9B2E}"/>
          </ac:spMkLst>
        </pc:spChg>
        <pc:picChg chg="add mod ord modCrop">
          <ac:chgData name="啟貿 洪" userId="d0df3f49c75cb449" providerId="LiveId" clId="{56FC5BB9-0E72-45B1-9193-EF93CC004C2D}" dt="2023-05-30T08:31:58.443" v="284" actId="26606"/>
          <ac:picMkLst>
            <pc:docMk/>
            <pc:sldMk cId="3257513960" sldId="262"/>
            <ac:picMk id="4" creationId="{B9069110-981B-0420-80E8-1DD4C6C41E4A}"/>
          </ac:picMkLst>
        </pc:picChg>
      </pc:sldChg>
      <pc:sldChg chg="addSp delSp modSp new mod setBg">
        <pc:chgData name="啟貿 洪" userId="d0df3f49c75cb449" providerId="LiveId" clId="{56FC5BB9-0E72-45B1-9193-EF93CC004C2D}" dt="2023-05-30T08:31:52.348" v="283" actId="26606"/>
        <pc:sldMkLst>
          <pc:docMk/>
          <pc:sldMk cId="892040981" sldId="263"/>
        </pc:sldMkLst>
        <pc:spChg chg="mod">
          <ac:chgData name="啟貿 洪" userId="d0df3f49c75cb449" providerId="LiveId" clId="{56FC5BB9-0E72-45B1-9193-EF93CC004C2D}" dt="2023-05-30T08:31:52.348" v="283" actId="26606"/>
          <ac:spMkLst>
            <pc:docMk/>
            <pc:sldMk cId="892040981" sldId="263"/>
            <ac:spMk id="2" creationId="{0ED81385-B991-8764-2DDA-C213D5BCA6E1}"/>
          </ac:spMkLst>
        </pc:spChg>
        <pc:spChg chg="del">
          <ac:chgData name="啟貿 洪" userId="d0df3f49c75cb449" providerId="LiveId" clId="{56FC5BB9-0E72-45B1-9193-EF93CC004C2D}" dt="2023-05-30T08:09:15.557" v="133" actId="478"/>
          <ac:spMkLst>
            <pc:docMk/>
            <pc:sldMk cId="892040981" sldId="263"/>
            <ac:spMk id="3" creationId="{27B75F9D-5B70-27F7-B777-E94EF09E4042}"/>
          </ac:spMkLst>
        </pc:spChg>
        <pc:spChg chg="add">
          <ac:chgData name="啟貿 洪" userId="d0df3f49c75cb449" providerId="LiveId" clId="{56FC5BB9-0E72-45B1-9193-EF93CC004C2D}" dt="2023-05-30T08:31:52.348" v="283" actId="26606"/>
          <ac:spMkLst>
            <pc:docMk/>
            <pc:sldMk cId="892040981" sldId="263"/>
            <ac:spMk id="9" creationId="{FB5B0058-AF13-4859-B429-4EDDE2A26F7F}"/>
          </ac:spMkLst>
        </pc:spChg>
        <pc:spChg chg="add">
          <ac:chgData name="啟貿 洪" userId="d0df3f49c75cb449" providerId="LiveId" clId="{56FC5BB9-0E72-45B1-9193-EF93CC004C2D}" dt="2023-05-30T08:31:52.348" v="283" actId="26606"/>
          <ac:spMkLst>
            <pc:docMk/>
            <pc:sldMk cId="892040981" sldId="263"/>
            <ac:spMk id="11" creationId="{1A89CBBC-7743-43D9-A324-25CB472E9B2E}"/>
          </ac:spMkLst>
        </pc:spChg>
        <pc:picChg chg="add mod modCrop">
          <ac:chgData name="啟貿 洪" userId="d0df3f49c75cb449" providerId="LiveId" clId="{56FC5BB9-0E72-45B1-9193-EF93CC004C2D}" dt="2023-05-30T08:31:52.348" v="283" actId="26606"/>
          <ac:picMkLst>
            <pc:docMk/>
            <pc:sldMk cId="892040981" sldId="263"/>
            <ac:picMk id="4" creationId="{C506B15C-3B96-9388-75E3-9C64A7C5B18B}"/>
          </ac:picMkLst>
        </pc:picChg>
      </pc:sldChg>
      <pc:sldChg chg="addSp delSp modSp new mod setBg setClrOvrMap">
        <pc:chgData name="啟貿 洪" userId="d0df3f49c75cb449" providerId="LiveId" clId="{56FC5BB9-0E72-45B1-9193-EF93CC004C2D}" dt="2023-05-30T08:31:43.484" v="282" actId="26606"/>
        <pc:sldMkLst>
          <pc:docMk/>
          <pc:sldMk cId="533153254" sldId="264"/>
        </pc:sldMkLst>
        <pc:spChg chg="del">
          <ac:chgData name="啟貿 洪" userId="d0df3f49c75cb449" providerId="LiveId" clId="{56FC5BB9-0E72-45B1-9193-EF93CC004C2D}" dt="2023-05-30T08:10:55.770" v="183" actId="478"/>
          <ac:spMkLst>
            <pc:docMk/>
            <pc:sldMk cId="533153254" sldId="264"/>
            <ac:spMk id="2" creationId="{15F2A2E8-BF72-8877-1425-C5F560857C3C}"/>
          </ac:spMkLst>
        </pc:spChg>
        <pc:spChg chg="del">
          <ac:chgData name="啟貿 洪" userId="d0df3f49c75cb449" providerId="LiveId" clId="{56FC5BB9-0E72-45B1-9193-EF93CC004C2D}" dt="2023-05-30T08:10:53.609" v="182" actId="478"/>
          <ac:spMkLst>
            <pc:docMk/>
            <pc:sldMk cId="533153254" sldId="264"/>
            <ac:spMk id="3" creationId="{0F019471-E350-50BA-48AF-E15DD07F6605}"/>
          </ac:spMkLst>
        </pc:spChg>
        <pc:spChg chg="add mod">
          <ac:chgData name="啟貿 洪" userId="d0df3f49c75cb449" providerId="LiveId" clId="{56FC5BB9-0E72-45B1-9193-EF93CC004C2D}" dt="2023-05-30T08:31:43.484" v="282" actId="26606"/>
          <ac:spMkLst>
            <pc:docMk/>
            <pc:sldMk cId="533153254" sldId="264"/>
            <ac:spMk id="5" creationId="{4056F1BE-5BBD-64F1-F7E9-809F763DCA32}"/>
          </ac:spMkLst>
        </pc:spChg>
        <pc:spChg chg="add">
          <ac:chgData name="啟貿 洪" userId="d0df3f49c75cb449" providerId="LiveId" clId="{56FC5BB9-0E72-45B1-9193-EF93CC004C2D}" dt="2023-05-30T08:31:43.484" v="282" actId="26606"/>
          <ac:spMkLst>
            <pc:docMk/>
            <pc:sldMk cId="533153254" sldId="264"/>
            <ac:spMk id="10" creationId="{5A59F003-E00A-43F9-91DC-CC54E3B87466}"/>
          </ac:spMkLst>
        </pc:spChg>
        <pc:spChg chg="add">
          <ac:chgData name="啟貿 洪" userId="d0df3f49c75cb449" providerId="LiveId" clId="{56FC5BB9-0E72-45B1-9193-EF93CC004C2D}" dt="2023-05-30T08:31:43.484" v="282" actId="26606"/>
          <ac:spMkLst>
            <pc:docMk/>
            <pc:sldMk cId="533153254" sldId="264"/>
            <ac:spMk id="12" creationId="{D74A4382-E3AD-430A-9A1F-DFA3E0E77A7D}"/>
          </ac:spMkLst>
        </pc:spChg>
        <pc:spChg chg="add">
          <ac:chgData name="啟貿 洪" userId="d0df3f49c75cb449" providerId="LiveId" clId="{56FC5BB9-0E72-45B1-9193-EF93CC004C2D}" dt="2023-05-30T08:31:43.484" v="282" actId="26606"/>
          <ac:spMkLst>
            <pc:docMk/>
            <pc:sldMk cId="533153254" sldId="264"/>
            <ac:spMk id="14" creationId="{79F40191-0F44-4FD1-82CC-ACB507C14BE6}"/>
          </ac:spMkLst>
        </pc:spChg>
        <pc:picChg chg="add mod">
          <ac:chgData name="啟貿 洪" userId="d0df3f49c75cb449" providerId="LiveId" clId="{56FC5BB9-0E72-45B1-9193-EF93CC004C2D}" dt="2023-05-30T08:31:43.484" v="282" actId="26606"/>
          <ac:picMkLst>
            <pc:docMk/>
            <pc:sldMk cId="533153254" sldId="264"/>
            <ac:picMk id="4" creationId="{4ECD73AA-921C-1865-D2EA-FF6033ACBFA3}"/>
          </ac:picMkLst>
        </pc:picChg>
      </pc:sldChg>
      <pc:sldChg chg="addSp delSp modSp new mod setBg setClrOvrMap">
        <pc:chgData name="啟貿 洪" userId="d0df3f49c75cb449" providerId="LiveId" clId="{56FC5BB9-0E72-45B1-9193-EF93CC004C2D}" dt="2023-05-30T08:31:33.839" v="281" actId="26606"/>
        <pc:sldMkLst>
          <pc:docMk/>
          <pc:sldMk cId="2315211168" sldId="265"/>
        </pc:sldMkLst>
        <pc:spChg chg="del">
          <ac:chgData name="啟貿 洪" userId="d0df3f49c75cb449" providerId="LiveId" clId="{56FC5BB9-0E72-45B1-9193-EF93CC004C2D}" dt="2023-05-30T08:20:08.438" v="208" actId="478"/>
          <ac:spMkLst>
            <pc:docMk/>
            <pc:sldMk cId="2315211168" sldId="265"/>
            <ac:spMk id="2" creationId="{EE9C7136-AC16-8569-43F9-68FD0E77CF49}"/>
          </ac:spMkLst>
        </pc:spChg>
        <pc:spChg chg="del">
          <ac:chgData name="啟貿 洪" userId="d0df3f49c75cb449" providerId="LiveId" clId="{56FC5BB9-0E72-45B1-9193-EF93CC004C2D}" dt="2023-05-30T08:20:10.202" v="209" actId="478"/>
          <ac:spMkLst>
            <pc:docMk/>
            <pc:sldMk cId="2315211168" sldId="265"/>
            <ac:spMk id="3" creationId="{1D88A86E-CB6E-5FBB-79A2-63407F9BAB43}"/>
          </ac:spMkLst>
        </pc:spChg>
        <pc:spChg chg="add mod">
          <ac:chgData name="啟貿 洪" userId="d0df3f49c75cb449" providerId="LiveId" clId="{56FC5BB9-0E72-45B1-9193-EF93CC004C2D}" dt="2023-05-30T08:31:33.839" v="281" actId="26606"/>
          <ac:spMkLst>
            <pc:docMk/>
            <pc:sldMk cId="2315211168" sldId="265"/>
            <ac:spMk id="6" creationId="{2060C11F-5C2C-F9C4-9450-33FDE6FDE77F}"/>
          </ac:spMkLst>
        </pc:spChg>
        <pc:spChg chg="add">
          <ac:chgData name="啟貿 洪" userId="d0df3f49c75cb449" providerId="LiveId" clId="{56FC5BB9-0E72-45B1-9193-EF93CC004C2D}" dt="2023-05-30T08:31:33.839" v="281" actId="26606"/>
          <ac:spMkLst>
            <pc:docMk/>
            <pc:sldMk cId="2315211168" sldId="265"/>
            <ac:spMk id="11" creationId="{526E0BFB-CDF1-4990-8C11-AC849311E0A8}"/>
          </ac:spMkLst>
        </pc:spChg>
        <pc:spChg chg="add">
          <ac:chgData name="啟貿 洪" userId="d0df3f49c75cb449" providerId="LiveId" clId="{56FC5BB9-0E72-45B1-9193-EF93CC004C2D}" dt="2023-05-30T08:31:33.839" v="281" actId="26606"/>
          <ac:spMkLst>
            <pc:docMk/>
            <pc:sldMk cId="2315211168" sldId="265"/>
            <ac:spMk id="13" creationId="{6069A1F8-9BEB-4786-9694-FC48B2D75D21}"/>
          </ac:spMkLst>
        </pc:spChg>
        <pc:spChg chg="add">
          <ac:chgData name="啟貿 洪" userId="d0df3f49c75cb449" providerId="LiveId" clId="{56FC5BB9-0E72-45B1-9193-EF93CC004C2D}" dt="2023-05-30T08:31:33.839" v="281" actId="26606"/>
          <ac:spMkLst>
            <pc:docMk/>
            <pc:sldMk cId="2315211168" sldId="265"/>
            <ac:spMk id="15" creationId="{AF2F604E-43BE-4DC3-B983-E071523364F8}"/>
          </ac:spMkLst>
        </pc:spChg>
        <pc:spChg chg="add">
          <ac:chgData name="啟貿 洪" userId="d0df3f49c75cb449" providerId="LiveId" clId="{56FC5BB9-0E72-45B1-9193-EF93CC004C2D}" dt="2023-05-30T08:31:33.839" v="281" actId="26606"/>
          <ac:spMkLst>
            <pc:docMk/>
            <pc:sldMk cId="2315211168" sldId="265"/>
            <ac:spMk id="17" creationId="{08C9B587-E65E-4B52-B37C-ABEBB6E87928}"/>
          </ac:spMkLst>
        </pc:spChg>
        <pc:picChg chg="add mod">
          <ac:chgData name="啟貿 洪" userId="d0df3f49c75cb449" providerId="LiveId" clId="{56FC5BB9-0E72-45B1-9193-EF93CC004C2D}" dt="2023-05-30T08:31:33.839" v="281" actId="26606"/>
          <ac:picMkLst>
            <pc:docMk/>
            <pc:sldMk cId="2315211168" sldId="265"/>
            <ac:picMk id="5" creationId="{444EBCCB-82FC-40E5-1563-B3F2BE936F20}"/>
          </ac:picMkLst>
        </pc:picChg>
      </pc:sldChg>
      <pc:sldChg chg="addSp delSp modSp new mod setBg setClrOvrMap">
        <pc:chgData name="啟貿 洪" userId="d0df3f49c75cb449" providerId="LiveId" clId="{56FC5BB9-0E72-45B1-9193-EF93CC004C2D}" dt="2023-05-30T08:31:01.731" v="280" actId="26606"/>
        <pc:sldMkLst>
          <pc:docMk/>
          <pc:sldMk cId="3146905028" sldId="266"/>
        </pc:sldMkLst>
        <pc:spChg chg="del">
          <ac:chgData name="啟貿 洪" userId="d0df3f49c75cb449" providerId="LiveId" clId="{56FC5BB9-0E72-45B1-9193-EF93CC004C2D}" dt="2023-05-30T08:26:59.142" v="233" actId="478"/>
          <ac:spMkLst>
            <pc:docMk/>
            <pc:sldMk cId="3146905028" sldId="266"/>
            <ac:spMk id="2" creationId="{2BEE4689-C14D-B933-E726-C6E4E2BEA91C}"/>
          </ac:spMkLst>
        </pc:spChg>
        <pc:spChg chg="del">
          <ac:chgData name="啟貿 洪" userId="d0df3f49c75cb449" providerId="LiveId" clId="{56FC5BB9-0E72-45B1-9193-EF93CC004C2D}" dt="2023-05-30T08:26:59.822" v="234" actId="478"/>
          <ac:spMkLst>
            <pc:docMk/>
            <pc:sldMk cId="3146905028" sldId="266"/>
            <ac:spMk id="3" creationId="{5737D3BD-B903-659B-ADF3-F86C54BB198C}"/>
          </ac:spMkLst>
        </pc:spChg>
        <pc:spChg chg="add mod">
          <ac:chgData name="啟貿 洪" userId="d0df3f49c75cb449" providerId="LiveId" clId="{56FC5BB9-0E72-45B1-9193-EF93CC004C2D}" dt="2023-05-30T08:31:01.731" v="280" actId="26606"/>
          <ac:spMkLst>
            <pc:docMk/>
            <pc:sldMk cId="3146905028" sldId="266"/>
            <ac:spMk id="4" creationId="{B3633816-37E4-DCE3-005E-EF24F997A5D8}"/>
          </ac:spMkLst>
        </pc:spChg>
        <pc:spChg chg="add">
          <ac:chgData name="啟貿 洪" userId="d0df3f49c75cb449" providerId="LiveId" clId="{56FC5BB9-0E72-45B1-9193-EF93CC004C2D}" dt="2023-05-30T08:31:01.731" v="280" actId="26606"/>
          <ac:spMkLst>
            <pc:docMk/>
            <pc:sldMk cId="3146905028" sldId="266"/>
            <ac:spMk id="1031" creationId="{0671A8AE-40A1-4631-A6B8-581AFF065482}"/>
          </ac:spMkLst>
        </pc:spChg>
        <pc:spChg chg="add">
          <ac:chgData name="啟貿 洪" userId="d0df3f49c75cb449" providerId="LiveId" clId="{56FC5BB9-0E72-45B1-9193-EF93CC004C2D}" dt="2023-05-30T08:31:01.731" v="280" actId="26606"/>
          <ac:spMkLst>
            <pc:docMk/>
            <pc:sldMk cId="3146905028" sldId="266"/>
            <ac:spMk id="1033" creationId="{AB58EF07-17C2-48CF-ABB0-EEF1F17CB8F0}"/>
          </ac:spMkLst>
        </pc:spChg>
        <pc:spChg chg="add">
          <ac:chgData name="啟貿 洪" userId="d0df3f49c75cb449" providerId="LiveId" clId="{56FC5BB9-0E72-45B1-9193-EF93CC004C2D}" dt="2023-05-30T08:31:01.731" v="280" actId="26606"/>
          <ac:spMkLst>
            <pc:docMk/>
            <pc:sldMk cId="3146905028" sldId="266"/>
            <ac:spMk id="1035" creationId="{AF2F604E-43BE-4DC3-B983-E071523364F8}"/>
          </ac:spMkLst>
        </pc:spChg>
        <pc:spChg chg="add">
          <ac:chgData name="啟貿 洪" userId="d0df3f49c75cb449" providerId="LiveId" clId="{56FC5BB9-0E72-45B1-9193-EF93CC004C2D}" dt="2023-05-30T08:31:01.731" v="280" actId="26606"/>
          <ac:spMkLst>
            <pc:docMk/>
            <pc:sldMk cId="3146905028" sldId="266"/>
            <ac:spMk id="1037" creationId="{08C9B587-E65E-4B52-B37C-ABEBB6E87928}"/>
          </ac:spMkLst>
        </pc:spChg>
        <pc:picChg chg="add mod">
          <ac:chgData name="啟貿 洪" userId="d0df3f49c75cb449" providerId="LiveId" clId="{56FC5BB9-0E72-45B1-9193-EF93CC004C2D}" dt="2023-05-30T08:31:01.731" v="280" actId="26606"/>
          <ac:picMkLst>
            <pc:docMk/>
            <pc:sldMk cId="3146905028" sldId="266"/>
            <ac:picMk id="1026" creationId="{DE3A579C-89F3-83CD-C983-D1E947B1AD4C}"/>
          </ac:picMkLst>
        </pc:picChg>
        <pc:picChg chg="add del">
          <ac:chgData name="啟貿 洪" userId="d0df3f49c75cb449" providerId="LiveId" clId="{56FC5BB9-0E72-45B1-9193-EF93CC004C2D}" dt="2023-05-30T08:29:41.662" v="248"/>
          <ac:picMkLst>
            <pc:docMk/>
            <pc:sldMk cId="3146905028" sldId="266"/>
            <ac:picMk id="1028" creationId="{68C64F12-EB2F-A2C7-8CDB-09DDC1D55A37}"/>
          </ac:picMkLst>
        </pc:picChg>
      </pc:sldChg>
      <pc:sldChg chg="addSp delSp modSp new mod setBg setClrOvrMap">
        <pc:chgData name="啟貿 洪" userId="d0df3f49c75cb449" providerId="LiveId" clId="{56FC5BB9-0E72-45B1-9193-EF93CC004C2D}" dt="2023-05-30T08:34:53.087" v="335" actId="26606"/>
        <pc:sldMkLst>
          <pc:docMk/>
          <pc:sldMk cId="1524157703" sldId="267"/>
        </pc:sldMkLst>
        <pc:spChg chg="del">
          <ac:chgData name="啟貿 洪" userId="d0df3f49c75cb449" providerId="LiveId" clId="{56FC5BB9-0E72-45B1-9193-EF93CC004C2D}" dt="2023-05-30T08:34:24.868" v="300" actId="478"/>
          <ac:spMkLst>
            <pc:docMk/>
            <pc:sldMk cId="1524157703" sldId="267"/>
            <ac:spMk id="2" creationId="{E720EEFE-25C5-E121-A707-75692E3AB39E}"/>
          </ac:spMkLst>
        </pc:spChg>
        <pc:spChg chg="del">
          <ac:chgData name="啟貿 洪" userId="d0df3f49c75cb449" providerId="LiveId" clId="{56FC5BB9-0E72-45B1-9193-EF93CC004C2D}" dt="2023-05-30T08:34:21.002" v="299" actId="478"/>
          <ac:spMkLst>
            <pc:docMk/>
            <pc:sldMk cId="1524157703" sldId="267"/>
            <ac:spMk id="3" creationId="{E202605B-FDE4-89FD-DC0C-18103CD4573A}"/>
          </ac:spMkLst>
        </pc:spChg>
        <pc:spChg chg="add mod">
          <ac:chgData name="啟貿 洪" userId="d0df3f49c75cb449" providerId="LiveId" clId="{56FC5BB9-0E72-45B1-9193-EF93CC004C2D}" dt="2023-05-30T08:34:49.514" v="334" actId="20577"/>
          <ac:spMkLst>
            <pc:docMk/>
            <pc:sldMk cId="1524157703" sldId="267"/>
            <ac:spMk id="4" creationId="{51849549-B68D-99AD-68F6-CEA9BB021F35}"/>
          </ac:spMkLst>
        </pc:spChg>
        <pc:spChg chg="add">
          <ac:chgData name="啟貿 洪" userId="d0df3f49c75cb449" providerId="LiveId" clId="{56FC5BB9-0E72-45B1-9193-EF93CC004C2D}" dt="2023-05-30T08:34:53.087" v="335" actId="26606"/>
          <ac:spMkLst>
            <pc:docMk/>
            <pc:sldMk cId="1524157703" sldId="267"/>
            <ac:spMk id="2055" creationId="{0671A8AE-40A1-4631-A6B8-581AFF065482}"/>
          </ac:spMkLst>
        </pc:spChg>
        <pc:spChg chg="add">
          <ac:chgData name="啟貿 洪" userId="d0df3f49c75cb449" providerId="LiveId" clId="{56FC5BB9-0E72-45B1-9193-EF93CC004C2D}" dt="2023-05-30T08:34:53.087" v="335" actId="26606"/>
          <ac:spMkLst>
            <pc:docMk/>
            <pc:sldMk cId="1524157703" sldId="267"/>
            <ac:spMk id="2057" creationId="{AB58EF07-17C2-48CF-ABB0-EEF1F17CB8F0}"/>
          </ac:spMkLst>
        </pc:spChg>
        <pc:spChg chg="add">
          <ac:chgData name="啟貿 洪" userId="d0df3f49c75cb449" providerId="LiveId" clId="{56FC5BB9-0E72-45B1-9193-EF93CC004C2D}" dt="2023-05-30T08:34:53.087" v="335" actId="26606"/>
          <ac:spMkLst>
            <pc:docMk/>
            <pc:sldMk cId="1524157703" sldId="267"/>
            <ac:spMk id="2059" creationId="{AF2F604E-43BE-4DC3-B983-E071523364F8}"/>
          </ac:spMkLst>
        </pc:spChg>
        <pc:spChg chg="add">
          <ac:chgData name="啟貿 洪" userId="d0df3f49c75cb449" providerId="LiveId" clId="{56FC5BB9-0E72-45B1-9193-EF93CC004C2D}" dt="2023-05-30T08:34:53.087" v="335" actId="26606"/>
          <ac:spMkLst>
            <pc:docMk/>
            <pc:sldMk cId="1524157703" sldId="267"/>
            <ac:spMk id="2061" creationId="{08C9B587-E65E-4B52-B37C-ABEBB6E87928}"/>
          </ac:spMkLst>
        </pc:spChg>
        <pc:picChg chg="add mod">
          <ac:chgData name="啟貿 洪" userId="d0df3f49c75cb449" providerId="LiveId" clId="{56FC5BB9-0E72-45B1-9193-EF93CC004C2D}" dt="2023-05-30T08:34:53.087" v="335" actId="26606"/>
          <ac:picMkLst>
            <pc:docMk/>
            <pc:sldMk cId="1524157703" sldId="267"/>
            <ac:picMk id="2050" creationId="{15C1038E-B1E5-A0FA-C165-29D4395B4AD1}"/>
          </ac:picMkLst>
        </pc:picChg>
        <pc:picChg chg="add del">
          <ac:chgData name="啟貿 洪" userId="d0df3f49c75cb449" providerId="LiveId" clId="{56FC5BB9-0E72-45B1-9193-EF93CC004C2D}" dt="2023-05-30T08:34:31.426" v="302"/>
          <ac:picMkLst>
            <pc:docMk/>
            <pc:sldMk cId="1524157703" sldId="267"/>
            <ac:picMk id="2052" creationId="{C82683B5-C58F-F501-B240-706F3315944E}"/>
          </ac:picMkLst>
        </pc:picChg>
      </pc:sldChg>
      <pc:sldChg chg="new del">
        <pc:chgData name="啟貿 洪" userId="d0df3f49c75cb449" providerId="LiveId" clId="{56FC5BB9-0E72-45B1-9193-EF93CC004C2D}" dt="2023-05-30T08:30:49.223" v="278" actId="680"/>
        <pc:sldMkLst>
          <pc:docMk/>
          <pc:sldMk cId="3478849810" sldId="267"/>
        </pc:sldMkLst>
      </pc:sldChg>
      <pc:sldChg chg="addSp delSp modSp new mod setBg setClrOvrMap">
        <pc:chgData name="啟貿 洪" userId="d0df3f49c75cb449" providerId="LiveId" clId="{56FC5BB9-0E72-45B1-9193-EF93CC004C2D}" dt="2023-05-30T08:52:37.069" v="467" actId="20577"/>
        <pc:sldMkLst>
          <pc:docMk/>
          <pc:sldMk cId="2290788374" sldId="268"/>
        </pc:sldMkLst>
        <pc:spChg chg="del mod">
          <ac:chgData name="啟貿 洪" userId="d0df3f49c75cb449" providerId="LiveId" clId="{56FC5BB9-0E72-45B1-9193-EF93CC004C2D}" dt="2023-05-30T08:36:27.309" v="353" actId="478"/>
          <ac:spMkLst>
            <pc:docMk/>
            <pc:sldMk cId="2290788374" sldId="268"/>
            <ac:spMk id="2" creationId="{620D580D-9CD2-72AE-7525-45A1E1DEE821}"/>
          </ac:spMkLst>
        </pc:spChg>
        <pc:spChg chg="del">
          <ac:chgData name="啟貿 洪" userId="d0df3f49c75cb449" providerId="LiveId" clId="{56FC5BB9-0E72-45B1-9193-EF93CC004C2D}" dt="2023-05-30T08:36:24.826" v="352" actId="478"/>
          <ac:spMkLst>
            <pc:docMk/>
            <pc:sldMk cId="2290788374" sldId="268"/>
            <ac:spMk id="3" creationId="{E9FC20F8-75EB-E7E1-60D2-91DC544EC97D}"/>
          </ac:spMkLst>
        </pc:spChg>
        <pc:spChg chg="add del mod">
          <ac:chgData name="啟貿 洪" userId="d0df3f49c75cb449" providerId="LiveId" clId="{56FC5BB9-0E72-45B1-9193-EF93CC004C2D}" dt="2023-05-30T08:36:29.734" v="354" actId="478"/>
          <ac:spMkLst>
            <pc:docMk/>
            <pc:sldMk cId="2290788374" sldId="268"/>
            <ac:spMk id="5" creationId="{D46C2C1D-AAF0-2B92-8060-802FF52516FD}"/>
          </ac:spMkLst>
        </pc:spChg>
        <pc:spChg chg="add mod">
          <ac:chgData name="啟貿 洪" userId="d0df3f49c75cb449" providerId="LiveId" clId="{56FC5BB9-0E72-45B1-9193-EF93CC004C2D}" dt="2023-05-30T08:52:37.069" v="467" actId="20577"/>
          <ac:spMkLst>
            <pc:docMk/>
            <pc:sldMk cId="2290788374" sldId="268"/>
            <ac:spMk id="6" creationId="{EA5FD443-08E4-442B-04EB-D9F358DF24C1}"/>
          </ac:spMkLst>
        </pc:spChg>
        <pc:spChg chg="add del">
          <ac:chgData name="啟貿 洪" userId="d0df3f49c75cb449" providerId="LiveId" clId="{56FC5BB9-0E72-45B1-9193-EF93CC004C2D}" dt="2023-05-30T08:38:18.024" v="382" actId="26606"/>
          <ac:spMkLst>
            <pc:docMk/>
            <pc:sldMk cId="2290788374" sldId="268"/>
            <ac:spMk id="3079" creationId="{3A397E3E-B90C-4D82-BAAA-36F7AC6A4565}"/>
          </ac:spMkLst>
        </pc:spChg>
        <pc:spChg chg="add del">
          <ac:chgData name="啟貿 洪" userId="d0df3f49c75cb449" providerId="LiveId" clId="{56FC5BB9-0E72-45B1-9193-EF93CC004C2D}" dt="2023-05-30T08:38:23.927" v="386" actId="26606"/>
          <ac:spMkLst>
            <pc:docMk/>
            <pc:sldMk cId="2290788374" sldId="268"/>
            <ac:spMk id="3083" creationId="{AF2F604E-43BE-4DC3-B983-E071523364F8}"/>
          </ac:spMkLst>
        </pc:spChg>
        <pc:spChg chg="add del">
          <ac:chgData name="啟貿 洪" userId="d0df3f49c75cb449" providerId="LiveId" clId="{56FC5BB9-0E72-45B1-9193-EF93CC004C2D}" dt="2023-05-30T08:38:23.927" v="386" actId="26606"/>
          <ac:spMkLst>
            <pc:docMk/>
            <pc:sldMk cId="2290788374" sldId="268"/>
            <ac:spMk id="3085" creationId="{08C9B587-E65E-4B52-B37C-ABEBB6E87928}"/>
          </ac:spMkLst>
        </pc:spChg>
        <pc:spChg chg="add del">
          <ac:chgData name="啟貿 洪" userId="d0df3f49c75cb449" providerId="LiveId" clId="{56FC5BB9-0E72-45B1-9193-EF93CC004C2D}" dt="2023-05-30T08:38:18.024" v="382" actId="26606"/>
          <ac:spMkLst>
            <pc:docMk/>
            <pc:sldMk cId="2290788374" sldId="268"/>
            <ac:spMk id="3093" creationId="{90A7F83A-9728-4030-8E45-9ECF1ABCCC12}"/>
          </ac:spMkLst>
        </pc:spChg>
        <pc:spChg chg="add del">
          <ac:chgData name="啟貿 洪" userId="d0df3f49c75cb449" providerId="LiveId" clId="{56FC5BB9-0E72-45B1-9193-EF93CC004C2D}" dt="2023-05-30T08:38:18.024" v="382" actId="26606"/>
          <ac:spMkLst>
            <pc:docMk/>
            <pc:sldMk cId="2290788374" sldId="268"/>
            <ac:spMk id="3095" creationId="{A2B5CBEA-F125-49B6-8335-227C325B112B}"/>
          </ac:spMkLst>
        </pc:spChg>
        <pc:spChg chg="add del">
          <ac:chgData name="啟貿 洪" userId="d0df3f49c75cb449" providerId="LiveId" clId="{56FC5BB9-0E72-45B1-9193-EF93CC004C2D}" dt="2023-05-30T08:38:18.024" v="382" actId="26606"/>
          <ac:spMkLst>
            <pc:docMk/>
            <pc:sldMk cId="2290788374" sldId="268"/>
            <ac:spMk id="3097" creationId="{FEA9761C-7BB2-45E5-A5DB-A0B35362454A}"/>
          </ac:spMkLst>
        </pc:spChg>
        <pc:spChg chg="add del">
          <ac:chgData name="啟貿 洪" userId="d0df3f49c75cb449" providerId="LiveId" clId="{56FC5BB9-0E72-45B1-9193-EF93CC004C2D}" dt="2023-05-30T08:38:18.024" v="382" actId="26606"/>
          <ac:spMkLst>
            <pc:docMk/>
            <pc:sldMk cId="2290788374" sldId="268"/>
            <ac:spMk id="3099" creationId="{4D1A5E71-B6B6-486A-8CDC-C7ABD9B903F6}"/>
          </ac:spMkLst>
        </pc:spChg>
        <pc:spChg chg="add del">
          <ac:chgData name="啟貿 洪" userId="d0df3f49c75cb449" providerId="LiveId" clId="{56FC5BB9-0E72-45B1-9193-EF93CC004C2D}" dt="2023-05-30T08:38:18.024" v="382" actId="26606"/>
          <ac:spMkLst>
            <pc:docMk/>
            <pc:sldMk cId="2290788374" sldId="268"/>
            <ac:spMk id="3101" creationId="{8E44D629-6B8E-4D88-A77E-149C0ED03498}"/>
          </ac:spMkLst>
        </pc:spChg>
        <pc:spChg chg="add del">
          <ac:chgData name="啟貿 洪" userId="d0df3f49c75cb449" providerId="LiveId" clId="{56FC5BB9-0E72-45B1-9193-EF93CC004C2D}" dt="2023-05-30T08:38:19.040" v="384" actId="26606"/>
          <ac:spMkLst>
            <pc:docMk/>
            <pc:sldMk cId="2290788374" sldId="268"/>
            <ac:spMk id="3117" creationId="{FB5B0058-AF13-4859-B429-4EDDE2A26F7F}"/>
          </ac:spMkLst>
        </pc:spChg>
        <pc:spChg chg="add del">
          <ac:chgData name="啟貿 洪" userId="d0df3f49c75cb449" providerId="LiveId" clId="{56FC5BB9-0E72-45B1-9193-EF93CC004C2D}" dt="2023-05-30T08:38:19.040" v="384" actId="26606"/>
          <ac:spMkLst>
            <pc:docMk/>
            <pc:sldMk cId="2290788374" sldId="268"/>
            <ac:spMk id="3118" creationId="{D84C2E9E-0B5D-4B5F-9A1F-70EBDCE39034}"/>
          </ac:spMkLst>
        </pc:spChg>
        <pc:spChg chg="add del">
          <ac:chgData name="啟貿 洪" userId="d0df3f49c75cb449" providerId="LiveId" clId="{56FC5BB9-0E72-45B1-9193-EF93CC004C2D}" dt="2023-05-30T08:38:23.927" v="386" actId="26606"/>
          <ac:spMkLst>
            <pc:docMk/>
            <pc:sldMk cId="2290788374" sldId="268"/>
            <ac:spMk id="3120" creationId="{0671A8AE-40A1-4631-A6B8-581AFF065482}"/>
          </ac:spMkLst>
        </pc:spChg>
        <pc:spChg chg="add del">
          <ac:chgData name="啟貿 洪" userId="d0df3f49c75cb449" providerId="LiveId" clId="{56FC5BB9-0E72-45B1-9193-EF93CC004C2D}" dt="2023-05-30T08:38:23.927" v="386" actId="26606"/>
          <ac:spMkLst>
            <pc:docMk/>
            <pc:sldMk cId="2290788374" sldId="268"/>
            <ac:spMk id="3121" creationId="{AB58EF07-17C2-48CF-ABB0-EEF1F17CB8F0}"/>
          </ac:spMkLst>
        </pc:spChg>
        <pc:spChg chg="add">
          <ac:chgData name="啟貿 洪" userId="d0df3f49c75cb449" providerId="LiveId" clId="{56FC5BB9-0E72-45B1-9193-EF93CC004C2D}" dt="2023-05-30T08:38:23.936" v="387" actId="26606"/>
          <ac:spMkLst>
            <pc:docMk/>
            <pc:sldMk cId="2290788374" sldId="268"/>
            <ac:spMk id="3123" creationId="{22A397E7-BF60-45B2-84C7-B074B76C37A7}"/>
          </ac:spMkLst>
        </pc:spChg>
        <pc:spChg chg="add">
          <ac:chgData name="啟貿 洪" userId="d0df3f49c75cb449" providerId="LiveId" clId="{56FC5BB9-0E72-45B1-9193-EF93CC004C2D}" dt="2023-05-30T08:38:23.936" v="387" actId="26606"/>
          <ac:spMkLst>
            <pc:docMk/>
            <pc:sldMk cId="2290788374" sldId="268"/>
            <ac:spMk id="3124" creationId="{890DEF05-784E-4B61-89E4-04C4ECF4E5A0}"/>
          </ac:spMkLst>
        </pc:spChg>
        <pc:grpChg chg="add del">
          <ac:chgData name="啟貿 洪" userId="d0df3f49c75cb449" providerId="LiveId" clId="{56FC5BB9-0E72-45B1-9193-EF93CC004C2D}" dt="2023-05-30T08:38:18.024" v="382" actId="26606"/>
          <ac:grpSpMkLst>
            <pc:docMk/>
            <pc:sldMk cId="2290788374" sldId="268"/>
            <ac:grpSpMk id="3081" creationId="{0F0C2E5D-B08F-4A99-9D15-59D33148FE02}"/>
          </ac:grpSpMkLst>
        </pc:grpChg>
        <pc:grpChg chg="add del">
          <ac:chgData name="啟貿 洪" userId="d0df3f49c75cb449" providerId="LiveId" clId="{56FC5BB9-0E72-45B1-9193-EF93CC004C2D}" dt="2023-05-30T08:38:18.024" v="382" actId="26606"/>
          <ac:grpSpMkLst>
            <pc:docMk/>
            <pc:sldMk cId="2290788374" sldId="268"/>
            <ac:grpSpMk id="3089" creationId="{5499343D-E927-41D0-B997-E44A300C68D8}"/>
          </ac:grpSpMkLst>
        </pc:grpChg>
        <pc:grpChg chg="add del">
          <ac:chgData name="啟貿 洪" userId="d0df3f49c75cb449" providerId="LiveId" clId="{56FC5BB9-0E72-45B1-9193-EF93CC004C2D}" dt="2023-05-30T08:38:18.024" v="382" actId="26606"/>
          <ac:grpSpMkLst>
            <pc:docMk/>
            <pc:sldMk cId="2290788374" sldId="268"/>
            <ac:grpSpMk id="3103" creationId="{FB9739EB-7F66-433D-841F-AB3CD18700B7}"/>
          </ac:grpSpMkLst>
        </pc:grpChg>
        <pc:grpChg chg="add del">
          <ac:chgData name="啟貿 洪" userId="d0df3f49c75cb449" providerId="LiveId" clId="{56FC5BB9-0E72-45B1-9193-EF93CC004C2D}" dt="2023-05-30T08:38:18.024" v="382" actId="26606"/>
          <ac:grpSpMkLst>
            <pc:docMk/>
            <pc:sldMk cId="2290788374" sldId="268"/>
            <ac:grpSpMk id="3110" creationId="{8B6BCBAB-41A5-4D6D-8C9B-55E3AA6FCC21}"/>
          </ac:grpSpMkLst>
        </pc:grpChg>
        <pc:picChg chg="add mod ord">
          <ac:chgData name="啟貿 洪" userId="d0df3f49c75cb449" providerId="LiveId" clId="{56FC5BB9-0E72-45B1-9193-EF93CC004C2D}" dt="2023-05-30T08:38:23.936" v="387" actId="26606"/>
          <ac:picMkLst>
            <pc:docMk/>
            <pc:sldMk cId="2290788374" sldId="268"/>
            <ac:picMk id="3074" creationId="{218DFE84-4549-21A9-36DF-EED1B1A84142}"/>
          </ac:picMkLst>
        </pc:picChg>
        <pc:cxnChg chg="add">
          <ac:chgData name="啟貿 洪" userId="d0df3f49c75cb449" providerId="LiveId" clId="{56FC5BB9-0E72-45B1-9193-EF93CC004C2D}" dt="2023-05-30T08:38:23.936" v="387" actId="26606"/>
          <ac:cxnSpMkLst>
            <pc:docMk/>
            <pc:sldMk cId="2290788374" sldId="268"/>
            <ac:cxnSpMk id="3125" creationId="{C41BAEC7-F7B0-4224-8B18-8F74B7D87F0B}"/>
          </ac:cxnSpMkLst>
        </pc:cxnChg>
      </pc:sldChg>
      <pc:sldChg chg="addSp delSp modSp add mod setBg setClrOvrMap delDesignElem">
        <pc:chgData name="啟貿 洪" userId="d0df3f49c75cb449" providerId="LiveId" clId="{56FC5BB9-0E72-45B1-9193-EF93CC004C2D}" dt="2023-05-30T08:52:41.510" v="478" actId="20577"/>
        <pc:sldMkLst>
          <pc:docMk/>
          <pc:sldMk cId="377840911" sldId="269"/>
        </pc:sldMkLst>
        <pc:spChg chg="add mod">
          <ac:chgData name="啟貿 洪" userId="d0df3f49c75cb449" providerId="LiveId" clId="{56FC5BB9-0E72-45B1-9193-EF93CC004C2D}" dt="2023-05-30T08:52:03.026" v="404" actId="20577"/>
          <ac:spMkLst>
            <pc:docMk/>
            <pc:sldMk cId="377840911" sldId="269"/>
            <ac:spMk id="2" creationId="{7F01F447-5E4E-3693-2725-C66E03CA1D56}"/>
          </ac:spMkLst>
        </pc:spChg>
        <pc:spChg chg="mod">
          <ac:chgData name="啟貿 洪" userId="d0df3f49c75cb449" providerId="LiveId" clId="{56FC5BB9-0E72-45B1-9193-EF93CC004C2D}" dt="2023-05-30T08:52:41.510" v="478" actId="20577"/>
          <ac:spMkLst>
            <pc:docMk/>
            <pc:sldMk cId="377840911" sldId="269"/>
            <ac:spMk id="6" creationId="{EA5FD443-08E4-442B-04EB-D9F358DF24C1}"/>
          </ac:spMkLst>
        </pc:spChg>
        <pc:spChg chg="del">
          <ac:chgData name="啟貿 洪" userId="d0df3f49c75cb449" providerId="LiveId" clId="{56FC5BB9-0E72-45B1-9193-EF93CC004C2D}" dt="2023-05-30T08:38:38.191" v="391"/>
          <ac:spMkLst>
            <pc:docMk/>
            <pc:sldMk cId="377840911" sldId="269"/>
            <ac:spMk id="3123" creationId="{22A397E7-BF60-45B2-84C7-B074B76C37A7}"/>
          </ac:spMkLst>
        </pc:spChg>
        <pc:spChg chg="del">
          <ac:chgData name="啟貿 洪" userId="d0df3f49c75cb449" providerId="LiveId" clId="{56FC5BB9-0E72-45B1-9193-EF93CC004C2D}" dt="2023-05-30T08:38:38.191" v="391"/>
          <ac:spMkLst>
            <pc:docMk/>
            <pc:sldMk cId="377840911" sldId="269"/>
            <ac:spMk id="3124" creationId="{890DEF05-784E-4B61-89E4-04C4ECF4E5A0}"/>
          </ac:spMkLst>
        </pc:spChg>
        <pc:spChg chg="add">
          <ac:chgData name="啟貿 洪" userId="d0df3f49c75cb449" providerId="LiveId" clId="{56FC5BB9-0E72-45B1-9193-EF93CC004C2D}" dt="2023-05-30T08:51:55.827" v="400" actId="26606"/>
          <ac:spMkLst>
            <pc:docMk/>
            <pc:sldMk cId="377840911" sldId="269"/>
            <ac:spMk id="4103" creationId="{0671A8AE-40A1-4631-A6B8-581AFF065482}"/>
          </ac:spMkLst>
        </pc:spChg>
        <pc:spChg chg="add">
          <ac:chgData name="啟貿 洪" userId="d0df3f49c75cb449" providerId="LiveId" clId="{56FC5BB9-0E72-45B1-9193-EF93CC004C2D}" dt="2023-05-30T08:51:55.827" v="400" actId="26606"/>
          <ac:spMkLst>
            <pc:docMk/>
            <pc:sldMk cId="377840911" sldId="269"/>
            <ac:spMk id="4105" creationId="{AB58EF07-17C2-48CF-ABB0-EEF1F17CB8F0}"/>
          </ac:spMkLst>
        </pc:spChg>
        <pc:spChg chg="add">
          <ac:chgData name="啟貿 洪" userId="d0df3f49c75cb449" providerId="LiveId" clId="{56FC5BB9-0E72-45B1-9193-EF93CC004C2D}" dt="2023-05-30T08:51:55.827" v="400" actId="26606"/>
          <ac:spMkLst>
            <pc:docMk/>
            <pc:sldMk cId="377840911" sldId="269"/>
            <ac:spMk id="4107" creationId="{AF2F604E-43BE-4DC3-B983-E071523364F8}"/>
          </ac:spMkLst>
        </pc:spChg>
        <pc:spChg chg="add">
          <ac:chgData name="啟貿 洪" userId="d0df3f49c75cb449" providerId="LiveId" clId="{56FC5BB9-0E72-45B1-9193-EF93CC004C2D}" dt="2023-05-30T08:51:55.827" v="400" actId="26606"/>
          <ac:spMkLst>
            <pc:docMk/>
            <pc:sldMk cId="377840911" sldId="269"/>
            <ac:spMk id="4109" creationId="{08C9B587-E65E-4B52-B37C-ABEBB6E87928}"/>
          </ac:spMkLst>
        </pc:spChg>
        <pc:picChg chg="del">
          <ac:chgData name="啟貿 洪" userId="d0df3f49c75cb449" providerId="LiveId" clId="{56FC5BB9-0E72-45B1-9193-EF93CC004C2D}" dt="2023-05-30T08:45:39.412" v="392" actId="478"/>
          <ac:picMkLst>
            <pc:docMk/>
            <pc:sldMk cId="377840911" sldId="269"/>
            <ac:picMk id="3074" creationId="{218DFE84-4549-21A9-36DF-EED1B1A84142}"/>
          </ac:picMkLst>
        </pc:picChg>
        <pc:picChg chg="add mod ord">
          <ac:chgData name="啟貿 洪" userId="d0df3f49c75cb449" providerId="LiveId" clId="{56FC5BB9-0E72-45B1-9193-EF93CC004C2D}" dt="2023-05-30T08:51:55.827" v="400" actId="26606"/>
          <ac:picMkLst>
            <pc:docMk/>
            <pc:sldMk cId="377840911" sldId="269"/>
            <ac:picMk id="4098" creationId="{926BD734-8473-296D-7D11-9BD817058523}"/>
          </ac:picMkLst>
        </pc:picChg>
        <pc:cxnChg chg="del">
          <ac:chgData name="啟貿 洪" userId="d0df3f49c75cb449" providerId="LiveId" clId="{56FC5BB9-0E72-45B1-9193-EF93CC004C2D}" dt="2023-05-30T08:38:38.191" v="391"/>
          <ac:cxnSpMkLst>
            <pc:docMk/>
            <pc:sldMk cId="377840911" sldId="269"/>
            <ac:cxnSpMk id="3125" creationId="{C41BAEC7-F7B0-4224-8B18-8F74B7D87F0B}"/>
          </ac:cxnSpMkLst>
        </pc:cxnChg>
      </pc:sldChg>
      <pc:sldChg chg="new del">
        <pc:chgData name="啟貿 洪" userId="d0df3f49c75cb449" providerId="LiveId" clId="{56FC5BB9-0E72-45B1-9193-EF93CC004C2D}" dt="2023-05-30T08:38:36.727" v="389" actId="680"/>
        <pc:sldMkLst>
          <pc:docMk/>
          <pc:sldMk cId="4217151817" sldId="269"/>
        </pc:sldMkLst>
      </pc:sldChg>
      <pc:sldChg chg="addSp delSp modSp new mod setBg setClrOvrMap">
        <pc:chgData name="啟貿 洪" userId="d0df3f49c75cb449" providerId="LiveId" clId="{56FC5BB9-0E72-45B1-9193-EF93CC004C2D}" dt="2023-05-30T08:55:24.459" v="505" actId="26606"/>
        <pc:sldMkLst>
          <pc:docMk/>
          <pc:sldMk cId="2632837079" sldId="270"/>
        </pc:sldMkLst>
        <pc:spChg chg="mod ord">
          <ac:chgData name="啟貿 洪" userId="d0df3f49c75cb449" providerId="LiveId" clId="{56FC5BB9-0E72-45B1-9193-EF93CC004C2D}" dt="2023-05-30T08:55:24.459" v="505" actId="26606"/>
          <ac:spMkLst>
            <pc:docMk/>
            <pc:sldMk cId="2632837079" sldId="270"/>
            <ac:spMk id="2" creationId="{A3DDBFF6-868A-434E-4DE2-81DF472F4034}"/>
          </ac:spMkLst>
        </pc:spChg>
        <pc:spChg chg="del">
          <ac:chgData name="啟貿 洪" userId="d0df3f49c75cb449" providerId="LiveId" clId="{56FC5BB9-0E72-45B1-9193-EF93CC004C2D}" dt="2023-05-30T08:54:47.732" v="494"/>
          <ac:spMkLst>
            <pc:docMk/>
            <pc:sldMk cId="2632837079" sldId="270"/>
            <ac:spMk id="3" creationId="{B08277EB-D6CA-DB8C-57DF-43993959E3F2}"/>
          </ac:spMkLst>
        </pc:spChg>
        <pc:spChg chg="add del">
          <ac:chgData name="啟貿 洪" userId="d0df3f49c75cb449" providerId="LiveId" clId="{56FC5BB9-0E72-45B1-9193-EF93CC004C2D}" dt="2023-05-30T08:55:19.703" v="502" actId="26606"/>
          <ac:spMkLst>
            <pc:docMk/>
            <pc:sldMk cId="2632837079" sldId="270"/>
            <ac:spMk id="5126" creationId="{04CBE99C-7AE6-37DA-8C03-5CAD401406A5}"/>
          </ac:spMkLst>
        </pc:spChg>
        <pc:spChg chg="add del">
          <ac:chgData name="啟貿 洪" userId="d0df3f49c75cb449" providerId="LiveId" clId="{56FC5BB9-0E72-45B1-9193-EF93CC004C2D}" dt="2023-05-30T08:55:24.449" v="504" actId="26606"/>
          <ac:spMkLst>
            <pc:docMk/>
            <pc:sldMk cId="2632837079" sldId="270"/>
            <ac:spMk id="5127" creationId="{D776D29F-0A2C-4F75-8582-7C7DFCBD11D5}"/>
          </ac:spMkLst>
        </pc:spChg>
        <pc:spChg chg="add del">
          <ac:chgData name="啟貿 洪" userId="d0df3f49c75cb449" providerId="LiveId" clId="{56FC5BB9-0E72-45B1-9193-EF93CC004C2D}" dt="2023-05-30T08:55:19.703" v="502" actId="26606"/>
          <ac:spMkLst>
            <pc:docMk/>
            <pc:sldMk cId="2632837079" sldId="270"/>
            <ac:spMk id="5129" creationId="{9AA72BD9-2C5A-4EDC-931F-5AA08EACA0F3}"/>
          </ac:spMkLst>
        </pc:spChg>
        <pc:spChg chg="add del">
          <ac:chgData name="啟貿 洪" userId="d0df3f49c75cb449" providerId="LiveId" clId="{56FC5BB9-0E72-45B1-9193-EF93CC004C2D}" dt="2023-05-30T08:55:19.703" v="502" actId="26606"/>
          <ac:spMkLst>
            <pc:docMk/>
            <pc:sldMk cId="2632837079" sldId="270"/>
            <ac:spMk id="5131" creationId="{DD3981AC-7B61-4947-BCF3-F7AA7FA385B9}"/>
          </ac:spMkLst>
        </pc:spChg>
        <pc:spChg chg="add del">
          <ac:chgData name="啟貿 洪" userId="d0df3f49c75cb449" providerId="LiveId" clId="{56FC5BB9-0E72-45B1-9193-EF93CC004C2D}" dt="2023-05-30T08:55:19.703" v="502" actId="26606"/>
          <ac:spMkLst>
            <pc:docMk/>
            <pc:sldMk cId="2632837079" sldId="270"/>
            <ac:spMk id="5133" creationId="{55D4142C-5077-457F-A6AD-3FECFDB39685}"/>
          </ac:spMkLst>
        </pc:spChg>
        <pc:spChg chg="add del">
          <ac:chgData name="啟貿 洪" userId="d0df3f49c75cb449" providerId="LiveId" clId="{56FC5BB9-0E72-45B1-9193-EF93CC004C2D}" dt="2023-05-30T08:55:19.703" v="502" actId="26606"/>
          <ac:spMkLst>
            <pc:docMk/>
            <pc:sldMk cId="2632837079" sldId="270"/>
            <ac:spMk id="5135" creationId="{7A5F0580-5EE9-419F-96EE-B6529EF6E7D0}"/>
          </ac:spMkLst>
        </pc:spChg>
        <pc:spChg chg="add del">
          <ac:chgData name="啟貿 洪" userId="d0df3f49c75cb449" providerId="LiveId" clId="{56FC5BB9-0E72-45B1-9193-EF93CC004C2D}" dt="2023-05-30T08:55:24.449" v="504" actId="26606"/>
          <ac:spMkLst>
            <pc:docMk/>
            <pc:sldMk cId="2632837079" sldId="270"/>
            <ac:spMk id="5137" creationId="{C4D41903-2C9D-4F9E-AA1F-6161F8A6FC01}"/>
          </ac:spMkLst>
        </pc:spChg>
        <pc:spChg chg="add del">
          <ac:chgData name="啟貿 洪" userId="d0df3f49c75cb449" providerId="LiveId" clId="{56FC5BB9-0E72-45B1-9193-EF93CC004C2D}" dt="2023-05-30T08:55:24.449" v="504" actId="26606"/>
          <ac:spMkLst>
            <pc:docMk/>
            <pc:sldMk cId="2632837079" sldId="270"/>
            <ac:spMk id="5138" creationId="{9E4574B5-C90E-412D-BAB0-B9F483290C67}"/>
          </ac:spMkLst>
        </pc:spChg>
        <pc:spChg chg="add">
          <ac:chgData name="啟貿 洪" userId="d0df3f49c75cb449" providerId="LiveId" clId="{56FC5BB9-0E72-45B1-9193-EF93CC004C2D}" dt="2023-05-30T08:55:24.459" v="505" actId="26606"/>
          <ac:spMkLst>
            <pc:docMk/>
            <pc:sldMk cId="2632837079" sldId="270"/>
            <ac:spMk id="5140" creationId="{0671A8AE-40A1-4631-A6B8-581AFF065482}"/>
          </ac:spMkLst>
        </pc:spChg>
        <pc:spChg chg="add">
          <ac:chgData name="啟貿 洪" userId="d0df3f49c75cb449" providerId="LiveId" clId="{56FC5BB9-0E72-45B1-9193-EF93CC004C2D}" dt="2023-05-30T08:55:24.459" v="505" actId="26606"/>
          <ac:spMkLst>
            <pc:docMk/>
            <pc:sldMk cId="2632837079" sldId="270"/>
            <ac:spMk id="5141" creationId="{AB58EF07-17C2-48CF-ABB0-EEF1F17CB8F0}"/>
          </ac:spMkLst>
        </pc:spChg>
        <pc:spChg chg="add">
          <ac:chgData name="啟貿 洪" userId="d0df3f49c75cb449" providerId="LiveId" clId="{56FC5BB9-0E72-45B1-9193-EF93CC004C2D}" dt="2023-05-30T08:55:24.459" v="505" actId="26606"/>
          <ac:spMkLst>
            <pc:docMk/>
            <pc:sldMk cId="2632837079" sldId="270"/>
            <ac:spMk id="5142" creationId="{AF2F604E-43BE-4DC3-B983-E071523364F8}"/>
          </ac:spMkLst>
        </pc:spChg>
        <pc:spChg chg="add">
          <ac:chgData name="啟貿 洪" userId="d0df3f49c75cb449" providerId="LiveId" clId="{56FC5BB9-0E72-45B1-9193-EF93CC004C2D}" dt="2023-05-30T08:55:24.459" v="505" actId="26606"/>
          <ac:spMkLst>
            <pc:docMk/>
            <pc:sldMk cId="2632837079" sldId="270"/>
            <ac:spMk id="5143" creationId="{08C9B587-E65E-4B52-B37C-ABEBB6E87928}"/>
          </ac:spMkLst>
        </pc:spChg>
        <pc:picChg chg="add mod">
          <ac:chgData name="啟貿 洪" userId="d0df3f49c75cb449" providerId="LiveId" clId="{56FC5BB9-0E72-45B1-9193-EF93CC004C2D}" dt="2023-05-30T08:55:24.459" v="505" actId="26606"/>
          <ac:picMkLst>
            <pc:docMk/>
            <pc:sldMk cId="2632837079" sldId="270"/>
            <ac:picMk id="5122" creationId="{B84D3097-2D75-1376-43F8-A5EB8E150AD3}"/>
          </ac:picMkLst>
        </pc:picChg>
      </pc:sldChg>
      <pc:sldChg chg="addSp delSp add del setBg delDesignElem">
        <pc:chgData name="啟貿 洪" userId="d0df3f49c75cb449" providerId="LiveId" clId="{56FC5BB9-0E72-45B1-9193-EF93CC004C2D}" dt="2023-05-30T08:45:53.039" v="395"/>
        <pc:sldMkLst>
          <pc:docMk/>
          <pc:sldMk cId="2967979716" sldId="270"/>
        </pc:sldMkLst>
        <pc:spChg chg="add del">
          <ac:chgData name="啟貿 洪" userId="d0df3f49c75cb449" providerId="LiveId" clId="{56FC5BB9-0E72-45B1-9193-EF93CC004C2D}" dt="2023-05-30T08:45:53.039" v="395"/>
          <ac:spMkLst>
            <pc:docMk/>
            <pc:sldMk cId="2967979716" sldId="270"/>
            <ac:spMk id="3123" creationId="{22A397E7-BF60-45B2-84C7-B074B76C37A7}"/>
          </ac:spMkLst>
        </pc:spChg>
        <pc:spChg chg="add del">
          <ac:chgData name="啟貿 洪" userId="d0df3f49c75cb449" providerId="LiveId" clId="{56FC5BB9-0E72-45B1-9193-EF93CC004C2D}" dt="2023-05-30T08:45:53.039" v="395"/>
          <ac:spMkLst>
            <pc:docMk/>
            <pc:sldMk cId="2967979716" sldId="270"/>
            <ac:spMk id="3124" creationId="{890DEF05-784E-4B61-89E4-04C4ECF4E5A0}"/>
          </ac:spMkLst>
        </pc:spChg>
        <pc:cxnChg chg="add del">
          <ac:chgData name="啟貿 洪" userId="d0df3f49c75cb449" providerId="LiveId" clId="{56FC5BB9-0E72-45B1-9193-EF93CC004C2D}" dt="2023-05-30T08:45:53.039" v="395"/>
          <ac:cxnSpMkLst>
            <pc:docMk/>
            <pc:sldMk cId="2967979716" sldId="270"/>
            <ac:cxnSpMk id="3125" creationId="{C41BAEC7-F7B0-4224-8B18-8F74B7D87F0B}"/>
          </ac:cxnSpMkLst>
        </pc:cxnChg>
      </pc:sldChg>
      <pc:sldChg chg="addSp delSp modSp new mod setBg setClrOvrMap">
        <pc:chgData name="啟貿 洪" userId="d0df3f49c75cb449" providerId="LiveId" clId="{56FC5BB9-0E72-45B1-9193-EF93CC004C2D}" dt="2023-05-30T08:57:30.970" v="580" actId="20577"/>
        <pc:sldMkLst>
          <pc:docMk/>
          <pc:sldMk cId="2162859587" sldId="271"/>
        </pc:sldMkLst>
        <pc:spChg chg="del mod">
          <ac:chgData name="啟貿 洪" userId="d0df3f49c75cb449" providerId="LiveId" clId="{56FC5BB9-0E72-45B1-9193-EF93CC004C2D}" dt="2023-05-30T08:57:07.277" v="512" actId="478"/>
          <ac:spMkLst>
            <pc:docMk/>
            <pc:sldMk cId="2162859587" sldId="271"/>
            <ac:spMk id="2" creationId="{2680BC9F-B922-8F19-1120-37F479BE5901}"/>
          </ac:spMkLst>
        </pc:spChg>
        <pc:spChg chg="del mod">
          <ac:chgData name="啟貿 洪" userId="d0df3f49c75cb449" providerId="LiveId" clId="{56FC5BB9-0E72-45B1-9193-EF93CC004C2D}" dt="2023-05-30T08:57:05.952" v="511" actId="478"/>
          <ac:spMkLst>
            <pc:docMk/>
            <pc:sldMk cId="2162859587" sldId="271"/>
            <ac:spMk id="3" creationId="{0D8D2ED1-4F44-002D-3B71-03DE48D3EBF5}"/>
          </ac:spMkLst>
        </pc:spChg>
        <pc:spChg chg="add mod">
          <ac:chgData name="啟貿 洪" userId="d0df3f49c75cb449" providerId="LiveId" clId="{56FC5BB9-0E72-45B1-9193-EF93CC004C2D}" dt="2023-05-30T08:57:30.970" v="580" actId="20577"/>
          <ac:spMkLst>
            <pc:docMk/>
            <pc:sldMk cId="2162859587" sldId="271"/>
            <ac:spMk id="4" creationId="{ADA03E34-821A-8C68-329E-C5797DED1398}"/>
          </ac:spMkLst>
        </pc:spChg>
        <pc:spChg chg="add">
          <ac:chgData name="啟貿 洪" userId="d0df3f49c75cb449" providerId="LiveId" clId="{56FC5BB9-0E72-45B1-9193-EF93CC004C2D}" dt="2023-05-30T08:57:13.352" v="514" actId="26606"/>
          <ac:spMkLst>
            <pc:docMk/>
            <pc:sldMk cId="2162859587" sldId="271"/>
            <ac:spMk id="6148" creationId="{C1DD1A8A-57D5-4A81-AD04-532B043C5611}"/>
          </ac:spMkLst>
        </pc:spChg>
        <pc:spChg chg="add">
          <ac:chgData name="啟貿 洪" userId="d0df3f49c75cb449" providerId="LiveId" clId="{56FC5BB9-0E72-45B1-9193-EF93CC004C2D}" dt="2023-05-30T08:57:13.352" v="514" actId="26606"/>
          <ac:spMkLst>
            <pc:docMk/>
            <pc:sldMk cId="2162859587" sldId="271"/>
            <ac:spMk id="6149" creationId="{007891EC-4501-44ED-A8C8-B11B6DB767AB}"/>
          </ac:spMkLst>
        </pc:spChg>
        <pc:spChg chg="add del">
          <ac:chgData name="啟貿 洪" userId="d0df3f49c75cb449" providerId="LiveId" clId="{56FC5BB9-0E72-45B1-9193-EF93CC004C2D}" dt="2023-05-30T08:57:02.989" v="510" actId="26606"/>
          <ac:spMkLst>
            <pc:docMk/>
            <pc:sldMk cId="2162859587" sldId="271"/>
            <ac:spMk id="6151" creationId="{9AA72BD9-2C5A-4EDC-931F-5AA08EACA0F3}"/>
          </ac:spMkLst>
        </pc:spChg>
        <pc:spChg chg="add del">
          <ac:chgData name="啟貿 洪" userId="d0df3f49c75cb449" providerId="LiveId" clId="{56FC5BB9-0E72-45B1-9193-EF93CC004C2D}" dt="2023-05-30T08:57:02.989" v="510" actId="26606"/>
          <ac:spMkLst>
            <pc:docMk/>
            <pc:sldMk cId="2162859587" sldId="271"/>
            <ac:spMk id="6153" creationId="{DD3981AC-7B61-4947-BCF3-F7AA7FA385B9}"/>
          </ac:spMkLst>
        </pc:spChg>
        <pc:spChg chg="add del">
          <ac:chgData name="啟貿 洪" userId="d0df3f49c75cb449" providerId="LiveId" clId="{56FC5BB9-0E72-45B1-9193-EF93CC004C2D}" dt="2023-05-30T08:57:02.989" v="510" actId="26606"/>
          <ac:spMkLst>
            <pc:docMk/>
            <pc:sldMk cId="2162859587" sldId="271"/>
            <ac:spMk id="6155" creationId="{55D4142C-5077-457F-A6AD-3FECFDB39685}"/>
          </ac:spMkLst>
        </pc:spChg>
        <pc:spChg chg="add del">
          <ac:chgData name="啟貿 洪" userId="d0df3f49c75cb449" providerId="LiveId" clId="{56FC5BB9-0E72-45B1-9193-EF93CC004C2D}" dt="2023-05-30T08:57:02.989" v="510" actId="26606"/>
          <ac:spMkLst>
            <pc:docMk/>
            <pc:sldMk cId="2162859587" sldId="271"/>
            <ac:spMk id="6157" creationId="{7A5F0580-5EE9-419F-96EE-B6529EF6E7D0}"/>
          </ac:spMkLst>
        </pc:spChg>
        <pc:picChg chg="add mod ord">
          <ac:chgData name="啟貿 洪" userId="d0df3f49c75cb449" providerId="LiveId" clId="{56FC5BB9-0E72-45B1-9193-EF93CC004C2D}" dt="2023-05-30T08:57:13.352" v="514" actId="26606"/>
          <ac:picMkLst>
            <pc:docMk/>
            <pc:sldMk cId="2162859587" sldId="271"/>
            <ac:picMk id="6146" creationId="{4DFBC8EA-931C-BA35-3DC3-A430583FFE8B}"/>
          </ac:picMkLst>
        </pc:picChg>
      </pc:sldChg>
      <pc:sldChg chg="addSp delSp modSp new mod setBg setClrOvrMap">
        <pc:chgData name="啟貿 洪" userId="d0df3f49c75cb449" providerId="LiveId" clId="{56FC5BB9-0E72-45B1-9193-EF93CC004C2D}" dt="2023-05-30T08:59:52.486" v="625" actId="20577"/>
        <pc:sldMkLst>
          <pc:docMk/>
          <pc:sldMk cId="2130612097" sldId="272"/>
        </pc:sldMkLst>
        <pc:spChg chg="del">
          <ac:chgData name="啟貿 洪" userId="d0df3f49c75cb449" providerId="LiveId" clId="{56FC5BB9-0E72-45B1-9193-EF93CC004C2D}" dt="2023-05-30T08:59:20.791" v="583" actId="478"/>
          <ac:spMkLst>
            <pc:docMk/>
            <pc:sldMk cId="2130612097" sldId="272"/>
            <ac:spMk id="2" creationId="{DC8CC307-F2A3-51E6-2EDF-A243A1826FE8}"/>
          </ac:spMkLst>
        </pc:spChg>
        <pc:spChg chg="del">
          <ac:chgData name="啟貿 洪" userId="d0df3f49c75cb449" providerId="LiveId" clId="{56FC5BB9-0E72-45B1-9193-EF93CC004C2D}" dt="2023-05-30T08:59:19.609" v="582" actId="478"/>
          <ac:spMkLst>
            <pc:docMk/>
            <pc:sldMk cId="2130612097" sldId="272"/>
            <ac:spMk id="3" creationId="{EE515B13-8FD3-E701-CECE-EED29020AA83}"/>
          </ac:spMkLst>
        </pc:spChg>
        <pc:spChg chg="add mod">
          <ac:chgData name="啟貿 洪" userId="d0df3f49c75cb449" providerId="LiveId" clId="{56FC5BB9-0E72-45B1-9193-EF93CC004C2D}" dt="2023-05-30T08:59:52.486" v="625" actId="20577"/>
          <ac:spMkLst>
            <pc:docMk/>
            <pc:sldMk cId="2130612097" sldId="272"/>
            <ac:spMk id="4" creationId="{DD667079-CAD7-7AA4-509A-67055E84ADE2}"/>
          </ac:spMkLst>
        </pc:spChg>
        <pc:spChg chg="add del">
          <ac:chgData name="啟貿 洪" userId="d0df3f49c75cb449" providerId="LiveId" clId="{56FC5BB9-0E72-45B1-9193-EF93CC004C2D}" dt="2023-05-30T08:59:50.001" v="623" actId="26606"/>
          <ac:spMkLst>
            <pc:docMk/>
            <pc:sldMk cId="2130612097" sldId="272"/>
            <ac:spMk id="7175" creationId="{5A59F003-E00A-43F9-91DC-CC54E3B87466}"/>
          </ac:spMkLst>
        </pc:spChg>
        <pc:spChg chg="add del">
          <ac:chgData name="啟貿 洪" userId="d0df3f49c75cb449" providerId="LiveId" clId="{56FC5BB9-0E72-45B1-9193-EF93CC004C2D}" dt="2023-05-30T08:59:50.001" v="623" actId="26606"/>
          <ac:spMkLst>
            <pc:docMk/>
            <pc:sldMk cId="2130612097" sldId="272"/>
            <ac:spMk id="7177" creationId="{D74A4382-E3AD-430A-9A1F-DFA3E0E77A7D}"/>
          </ac:spMkLst>
        </pc:spChg>
        <pc:spChg chg="add del">
          <ac:chgData name="啟貿 洪" userId="d0df3f49c75cb449" providerId="LiveId" clId="{56FC5BB9-0E72-45B1-9193-EF93CC004C2D}" dt="2023-05-30T08:59:50.001" v="623" actId="26606"/>
          <ac:spMkLst>
            <pc:docMk/>
            <pc:sldMk cId="2130612097" sldId="272"/>
            <ac:spMk id="7179" creationId="{79F40191-0F44-4FD1-82CC-ACB507C14BE6}"/>
          </ac:spMkLst>
        </pc:spChg>
        <pc:spChg chg="add">
          <ac:chgData name="啟貿 洪" userId="d0df3f49c75cb449" providerId="LiveId" clId="{56FC5BB9-0E72-45B1-9193-EF93CC004C2D}" dt="2023-05-30T08:59:50.013" v="624" actId="26606"/>
          <ac:spMkLst>
            <pc:docMk/>
            <pc:sldMk cId="2130612097" sldId="272"/>
            <ac:spMk id="7181" creationId="{08C9B587-E65E-4B52-B37C-ABEBB6E87928}"/>
          </ac:spMkLst>
        </pc:spChg>
        <pc:spChg chg="add">
          <ac:chgData name="啟貿 洪" userId="d0df3f49c75cb449" providerId="LiveId" clId="{56FC5BB9-0E72-45B1-9193-EF93CC004C2D}" dt="2023-05-30T08:59:50.013" v="624" actId="26606"/>
          <ac:spMkLst>
            <pc:docMk/>
            <pc:sldMk cId="2130612097" sldId="272"/>
            <ac:spMk id="7182" creationId="{0671A8AE-40A1-4631-A6B8-581AFF065482}"/>
          </ac:spMkLst>
        </pc:spChg>
        <pc:spChg chg="add">
          <ac:chgData name="啟貿 洪" userId="d0df3f49c75cb449" providerId="LiveId" clId="{56FC5BB9-0E72-45B1-9193-EF93CC004C2D}" dt="2023-05-30T08:59:50.013" v="624" actId="26606"/>
          <ac:spMkLst>
            <pc:docMk/>
            <pc:sldMk cId="2130612097" sldId="272"/>
            <ac:spMk id="7183" creationId="{AB58EF07-17C2-48CF-ABB0-EEF1F17CB8F0}"/>
          </ac:spMkLst>
        </pc:spChg>
        <pc:spChg chg="add">
          <ac:chgData name="啟貿 洪" userId="d0df3f49c75cb449" providerId="LiveId" clId="{56FC5BB9-0E72-45B1-9193-EF93CC004C2D}" dt="2023-05-30T08:59:50.013" v="624" actId="26606"/>
          <ac:spMkLst>
            <pc:docMk/>
            <pc:sldMk cId="2130612097" sldId="272"/>
            <ac:spMk id="7184" creationId="{AF2F604E-43BE-4DC3-B983-E071523364F8}"/>
          </ac:spMkLst>
        </pc:spChg>
        <pc:picChg chg="add mod">
          <ac:chgData name="啟貿 洪" userId="d0df3f49c75cb449" providerId="LiveId" clId="{56FC5BB9-0E72-45B1-9193-EF93CC004C2D}" dt="2023-05-30T08:59:50.013" v="624" actId="26606"/>
          <ac:picMkLst>
            <pc:docMk/>
            <pc:sldMk cId="2130612097" sldId="272"/>
            <ac:picMk id="7170" creationId="{2D357AAA-21FA-E102-6366-FA4774C692DD}"/>
          </ac:picMkLst>
        </pc:picChg>
      </pc:sldChg>
      <pc:sldChg chg="addSp delSp modSp add del mod setBg setClrOvrMap delDesignElem">
        <pc:chgData name="啟貿 洪" userId="d0df3f49c75cb449" providerId="LiveId" clId="{56FC5BB9-0E72-45B1-9193-EF93CC004C2D}" dt="2023-05-30T09:03:02.444" v="650" actId="47"/>
        <pc:sldMkLst>
          <pc:docMk/>
          <pc:sldMk cId="2043573688" sldId="273"/>
        </pc:sldMkLst>
        <pc:spChg chg="mod ord">
          <ac:chgData name="啟貿 洪" userId="d0df3f49c75cb449" providerId="LiveId" clId="{56FC5BB9-0E72-45B1-9193-EF93CC004C2D}" dt="2023-05-30T09:01:51.651" v="639" actId="20577"/>
          <ac:spMkLst>
            <pc:docMk/>
            <pc:sldMk cId="2043573688" sldId="273"/>
            <ac:spMk id="4" creationId="{DD667079-CAD7-7AA4-509A-67055E84ADE2}"/>
          </ac:spMkLst>
        </pc:spChg>
        <pc:spChg chg="del">
          <ac:chgData name="啟貿 洪" userId="d0df3f49c75cb449" providerId="LiveId" clId="{56FC5BB9-0E72-45B1-9193-EF93CC004C2D}" dt="2023-05-30T08:59:56.981" v="627"/>
          <ac:spMkLst>
            <pc:docMk/>
            <pc:sldMk cId="2043573688" sldId="273"/>
            <ac:spMk id="7181" creationId="{08C9B587-E65E-4B52-B37C-ABEBB6E87928}"/>
          </ac:spMkLst>
        </pc:spChg>
        <pc:spChg chg="del">
          <ac:chgData name="啟貿 洪" userId="d0df3f49c75cb449" providerId="LiveId" clId="{56FC5BB9-0E72-45B1-9193-EF93CC004C2D}" dt="2023-05-30T08:59:56.981" v="627"/>
          <ac:spMkLst>
            <pc:docMk/>
            <pc:sldMk cId="2043573688" sldId="273"/>
            <ac:spMk id="7182" creationId="{0671A8AE-40A1-4631-A6B8-581AFF065482}"/>
          </ac:spMkLst>
        </pc:spChg>
        <pc:spChg chg="del">
          <ac:chgData name="啟貿 洪" userId="d0df3f49c75cb449" providerId="LiveId" clId="{56FC5BB9-0E72-45B1-9193-EF93CC004C2D}" dt="2023-05-30T08:59:56.981" v="627"/>
          <ac:spMkLst>
            <pc:docMk/>
            <pc:sldMk cId="2043573688" sldId="273"/>
            <ac:spMk id="7183" creationId="{AB58EF07-17C2-48CF-ABB0-EEF1F17CB8F0}"/>
          </ac:spMkLst>
        </pc:spChg>
        <pc:spChg chg="del">
          <ac:chgData name="啟貿 洪" userId="d0df3f49c75cb449" providerId="LiveId" clId="{56FC5BB9-0E72-45B1-9193-EF93CC004C2D}" dt="2023-05-30T08:59:56.981" v="627"/>
          <ac:spMkLst>
            <pc:docMk/>
            <pc:sldMk cId="2043573688" sldId="273"/>
            <ac:spMk id="7184" creationId="{AF2F604E-43BE-4DC3-B983-E071523364F8}"/>
          </ac:spMkLst>
        </pc:spChg>
        <pc:spChg chg="add">
          <ac:chgData name="啟貿 洪" userId="d0df3f49c75cb449" providerId="LiveId" clId="{56FC5BB9-0E72-45B1-9193-EF93CC004C2D}" dt="2023-05-30T09:01:47.485" v="630" actId="26606"/>
          <ac:spMkLst>
            <pc:docMk/>
            <pc:sldMk cId="2043573688" sldId="273"/>
            <ac:spMk id="8199" creationId="{0671A8AE-40A1-4631-A6B8-581AFF065482}"/>
          </ac:spMkLst>
        </pc:spChg>
        <pc:spChg chg="add">
          <ac:chgData name="啟貿 洪" userId="d0df3f49c75cb449" providerId="LiveId" clId="{56FC5BB9-0E72-45B1-9193-EF93CC004C2D}" dt="2023-05-30T09:01:47.485" v="630" actId="26606"/>
          <ac:spMkLst>
            <pc:docMk/>
            <pc:sldMk cId="2043573688" sldId="273"/>
            <ac:spMk id="8201" creationId="{AB58EF07-17C2-48CF-ABB0-EEF1F17CB8F0}"/>
          </ac:spMkLst>
        </pc:spChg>
        <pc:spChg chg="add">
          <ac:chgData name="啟貿 洪" userId="d0df3f49c75cb449" providerId="LiveId" clId="{56FC5BB9-0E72-45B1-9193-EF93CC004C2D}" dt="2023-05-30T09:01:47.485" v="630" actId="26606"/>
          <ac:spMkLst>
            <pc:docMk/>
            <pc:sldMk cId="2043573688" sldId="273"/>
            <ac:spMk id="8203" creationId="{AF2F604E-43BE-4DC3-B983-E071523364F8}"/>
          </ac:spMkLst>
        </pc:spChg>
        <pc:spChg chg="add">
          <ac:chgData name="啟貿 洪" userId="d0df3f49c75cb449" providerId="LiveId" clId="{56FC5BB9-0E72-45B1-9193-EF93CC004C2D}" dt="2023-05-30T09:01:47.485" v="630" actId="26606"/>
          <ac:spMkLst>
            <pc:docMk/>
            <pc:sldMk cId="2043573688" sldId="273"/>
            <ac:spMk id="8205" creationId="{08C9B587-E65E-4B52-B37C-ABEBB6E87928}"/>
          </ac:spMkLst>
        </pc:spChg>
        <pc:picChg chg="del">
          <ac:chgData name="啟貿 洪" userId="d0df3f49c75cb449" providerId="LiveId" clId="{56FC5BB9-0E72-45B1-9193-EF93CC004C2D}" dt="2023-05-30T08:59:59.737" v="628" actId="478"/>
          <ac:picMkLst>
            <pc:docMk/>
            <pc:sldMk cId="2043573688" sldId="273"/>
            <ac:picMk id="7170" creationId="{2D357AAA-21FA-E102-6366-FA4774C692DD}"/>
          </ac:picMkLst>
        </pc:picChg>
        <pc:picChg chg="add mod">
          <ac:chgData name="啟貿 洪" userId="d0df3f49c75cb449" providerId="LiveId" clId="{56FC5BB9-0E72-45B1-9193-EF93CC004C2D}" dt="2023-05-30T09:01:47.485" v="630" actId="26606"/>
          <ac:picMkLst>
            <pc:docMk/>
            <pc:sldMk cId="2043573688" sldId="273"/>
            <ac:picMk id="8194" creationId="{8AA3016B-868C-4CFB-ADA4-A86D67F5C67F}"/>
          </ac:picMkLst>
        </pc:picChg>
      </pc:sldChg>
      <pc:sldChg chg="addSp delSp modSp add mod setBg setClrOvrMap delDesignElem">
        <pc:chgData name="啟貿 洪" userId="d0df3f49c75cb449" providerId="LiveId" clId="{56FC5BB9-0E72-45B1-9193-EF93CC004C2D}" dt="2023-05-30T09:02:55.586" v="649" actId="26606"/>
        <pc:sldMkLst>
          <pc:docMk/>
          <pc:sldMk cId="75365915" sldId="274"/>
        </pc:sldMkLst>
        <pc:spChg chg="add">
          <ac:chgData name="啟貿 洪" userId="d0df3f49c75cb449" providerId="LiveId" clId="{56FC5BB9-0E72-45B1-9193-EF93CC004C2D}" dt="2023-05-30T09:02:55.586" v="649" actId="26606"/>
          <ac:spMkLst>
            <pc:docMk/>
            <pc:sldMk cId="75365915" sldId="274"/>
            <ac:spMk id="10" creationId="{0671A8AE-40A1-4631-A6B8-581AFF065482}"/>
          </ac:spMkLst>
        </pc:spChg>
        <pc:spChg chg="add">
          <ac:chgData name="啟貿 洪" userId="d0df3f49c75cb449" providerId="LiveId" clId="{56FC5BB9-0E72-45B1-9193-EF93CC004C2D}" dt="2023-05-30T09:02:55.586" v="649" actId="26606"/>
          <ac:spMkLst>
            <pc:docMk/>
            <pc:sldMk cId="75365915" sldId="274"/>
            <ac:spMk id="12" creationId="{AB58EF07-17C2-48CF-ABB0-EEF1F17CB8F0}"/>
          </ac:spMkLst>
        </pc:spChg>
        <pc:spChg chg="add">
          <ac:chgData name="啟貿 洪" userId="d0df3f49c75cb449" providerId="LiveId" clId="{56FC5BB9-0E72-45B1-9193-EF93CC004C2D}" dt="2023-05-30T09:02:55.586" v="649" actId="26606"/>
          <ac:spMkLst>
            <pc:docMk/>
            <pc:sldMk cId="75365915" sldId="274"/>
            <ac:spMk id="14" creationId="{AF2F604E-43BE-4DC3-B983-E071523364F8}"/>
          </ac:spMkLst>
        </pc:spChg>
        <pc:spChg chg="add">
          <ac:chgData name="啟貿 洪" userId="d0df3f49c75cb449" providerId="LiveId" clId="{56FC5BB9-0E72-45B1-9193-EF93CC004C2D}" dt="2023-05-30T09:02:55.586" v="649" actId="26606"/>
          <ac:spMkLst>
            <pc:docMk/>
            <pc:sldMk cId="75365915" sldId="274"/>
            <ac:spMk id="16" creationId="{08C9B587-E65E-4B52-B37C-ABEBB6E87928}"/>
          </ac:spMkLst>
        </pc:spChg>
        <pc:spChg chg="del">
          <ac:chgData name="啟貿 洪" userId="d0df3f49c75cb449" providerId="LiveId" clId="{56FC5BB9-0E72-45B1-9193-EF93CC004C2D}" dt="2023-05-30T09:02:01.138" v="643"/>
          <ac:spMkLst>
            <pc:docMk/>
            <pc:sldMk cId="75365915" sldId="274"/>
            <ac:spMk id="8199" creationId="{0671A8AE-40A1-4631-A6B8-581AFF065482}"/>
          </ac:spMkLst>
        </pc:spChg>
        <pc:spChg chg="del">
          <ac:chgData name="啟貿 洪" userId="d0df3f49c75cb449" providerId="LiveId" clId="{56FC5BB9-0E72-45B1-9193-EF93CC004C2D}" dt="2023-05-30T09:02:01.138" v="643"/>
          <ac:spMkLst>
            <pc:docMk/>
            <pc:sldMk cId="75365915" sldId="274"/>
            <ac:spMk id="8201" creationId="{AB58EF07-17C2-48CF-ABB0-EEF1F17CB8F0}"/>
          </ac:spMkLst>
        </pc:spChg>
        <pc:spChg chg="del">
          <ac:chgData name="啟貿 洪" userId="d0df3f49c75cb449" providerId="LiveId" clId="{56FC5BB9-0E72-45B1-9193-EF93CC004C2D}" dt="2023-05-30T09:02:01.138" v="643"/>
          <ac:spMkLst>
            <pc:docMk/>
            <pc:sldMk cId="75365915" sldId="274"/>
            <ac:spMk id="8203" creationId="{AF2F604E-43BE-4DC3-B983-E071523364F8}"/>
          </ac:spMkLst>
        </pc:spChg>
        <pc:spChg chg="del">
          <ac:chgData name="啟貿 洪" userId="d0df3f49c75cb449" providerId="LiveId" clId="{56FC5BB9-0E72-45B1-9193-EF93CC004C2D}" dt="2023-05-30T09:02:01.138" v="643"/>
          <ac:spMkLst>
            <pc:docMk/>
            <pc:sldMk cId="75365915" sldId="274"/>
            <ac:spMk id="8205" creationId="{08C9B587-E65E-4B52-B37C-ABEBB6E87928}"/>
          </ac:spMkLst>
        </pc:spChg>
        <pc:picChg chg="add del mod">
          <ac:chgData name="啟貿 洪" userId="d0df3f49c75cb449" providerId="LiveId" clId="{56FC5BB9-0E72-45B1-9193-EF93CC004C2D}" dt="2023-05-30T09:02:37.533" v="645" actId="478"/>
          <ac:picMkLst>
            <pc:docMk/>
            <pc:sldMk cId="75365915" sldId="274"/>
            <ac:picMk id="2" creationId="{0077E77B-A4E5-4F28-EDC8-7560DBA6B1E8}"/>
          </ac:picMkLst>
        </pc:picChg>
        <pc:picChg chg="add del mod">
          <ac:chgData name="啟貿 洪" userId="d0df3f49c75cb449" providerId="LiveId" clId="{56FC5BB9-0E72-45B1-9193-EF93CC004C2D}" dt="2023-05-30T09:02:43.578" v="648"/>
          <ac:picMkLst>
            <pc:docMk/>
            <pc:sldMk cId="75365915" sldId="274"/>
            <ac:picMk id="3" creationId="{ECA5D718-7993-FB79-F1D3-0459CDC2CCCE}"/>
          </ac:picMkLst>
        </pc:picChg>
        <pc:picChg chg="add">
          <ac:chgData name="啟貿 洪" userId="d0df3f49c75cb449" providerId="LiveId" clId="{56FC5BB9-0E72-45B1-9193-EF93CC004C2D}" dt="2023-05-30T09:02:55.586" v="649" actId="26606"/>
          <ac:picMkLst>
            <pc:docMk/>
            <pc:sldMk cId="75365915" sldId="274"/>
            <ac:picMk id="6" creationId="{0A289D07-1780-7701-2177-8033D243AC0F}"/>
          </ac:picMkLst>
        </pc:picChg>
        <pc:picChg chg="del">
          <ac:chgData name="啟貿 洪" userId="d0df3f49c75cb449" providerId="LiveId" clId="{56FC5BB9-0E72-45B1-9193-EF93CC004C2D}" dt="2023-05-30T09:02:39.515" v="646" actId="478"/>
          <ac:picMkLst>
            <pc:docMk/>
            <pc:sldMk cId="75365915" sldId="274"/>
            <ac:picMk id="8194" creationId="{8AA3016B-868C-4CFB-ADA4-A86D67F5C67F}"/>
          </ac:picMkLst>
        </pc:picChg>
      </pc:sldChg>
      <pc:sldChg chg="new del">
        <pc:chgData name="啟貿 洪" userId="d0df3f49c75cb449" providerId="LiveId" clId="{56FC5BB9-0E72-45B1-9193-EF93CC004C2D}" dt="2023-05-30T09:01:59.846" v="641" actId="680"/>
        <pc:sldMkLst>
          <pc:docMk/>
          <pc:sldMk cId="1588720346" sldId="274"/>
        </pc:sldMkLst>
      </pc:sldChg>
      <pc:sldChg chg="addSp delSp modSp new mod setBg addAnim setClrOvrMap">
        <pc:chgData name="啟貿 洪" userId="d0df3f49c75cb449" providerId="LiveId" clId="{56FC5BB9-0E72-45B1-9193-EF93CC004C2D}" dt="2023-05-30T09:07:03.365" v="751" actId="207"/>
        <pc:sldMkLst>
          <pc:docMk/>
          <pc:sldMk cId="1820929371" sldId="275"/>
        </pc:sldMkLst>
        <pc:spChg chg="mod ord">
          <ac:chgData name="啟貿 洪" userId="d0df3f49c75cb449" providerId="LiveId" clId="{56FC5BB9-0E72-45B1-9193-EF93CC004C2D}" dt="2023-05-30T09:07:03.365" v="751" actId="207"/>
          <ac:spMkLst>
            <pc:docMk/>
            <pc:sldMk cId="1820929371" sldId="275"/>
            <ac:spMk id="2" creationId="{82C7B66F-7E0D-D220-64E5-F550A45419A4}"/>
          </ac:spMkLst>
        </pc:spChg>
        <pc:spChg chg="del">
          <ac:chgData name="啟貿 洪" userId="d0df3f49c75cb449" providerId="LiveId" clId="{56FC5BB9-0E72-45B1-9193-EF93CC004C2D}" dt="2023-05-30T09:03:17.037" v="652" actId="478"/>
          <ac:spMkLst>
            <pc:docMk/>
            <pc:sldMk cId="1820929371" sldId="275"/>
            <ac:spMk id="3" creationId="{F0A7503D-1960-15FB-4F6C-3D88A9FB1146}"/>
          </ac:spMkLst>
        </pc:spChg>
        <pc:spChg chg="add">
          <ac:chgData name="啟貿 洪" userId="d0df3f49c75cb449" providerId="LiveId" clId="{56FC5BB9-0E72-45B1-9193-EF93CC004C2D}" dt="2023-05-30T09:03:58.496" v="674" actId="26606"/>
          <ac:spMkLst>
            <pc:docMk/>
            <pc:sldMk cId="1820929371" sldId="275"/>
            <ac:spMk id="9223" creationId="{0671A8AE-40A1-4631-A6B8-581AFF065482}"/>
          </ac:spMkLst>
        </pc:spChg>
        <pc:spChg chg="add">
          <ac:chgData name="啟貿 洪" userId="d0df3f49c75cb449" providerId="LiveId" clId="{56FC5BB9-0E72-45B1-9193-EF93CC004C2D}" dt="2023-05-30T09:03:58.496" v="674" actId="26606"/>
          <ac:spMkLst>
            <pc:docMk/>
            <pc:sldMk cId="1820929371" sldId="275"/>
            <ac:spMk id="9225" creationId="{AB58EF07-17C2-48CF-ABB0-EEF1F17CB8F0}"/>
          </ac:spMkLst>
        </pc:spChg>
        <pc:spChg chg="add">
          <ac:chgData name="啟貿 洪" userId="d0df3f49c75cb449" providerId="LiveId" clId="{56FC5BB9-0E72-45B1-9193-EF93CC004C2D}" dt="2023-05-30T09:03:58.496" v="674" actId="26606"/>
          <ac:spMkLst>
            <pc:docMk/>
            <pc:sldMk cId="1820929371" sldId="275"/>
            <ac:spMk id="9227" creationId="{AF2F604E-43BE-4DC3-B983-E071523364F8}"/>
          </ac:spMkLst>
        </pc:spChg>
        <pc:spChg chg="add">
          <ac:chgData name="啟貿 洪" userId="d0df3f49c75cb449" providerId="LiveId" clId="{56FC5BB9-0E72-45B1-9193-EF93CC004C2D}" dt="2023-05-30T09:03:58.496" v="674" actId="26606"/>
          <ac:spMkLst>
            <pc:docMk/>
            <pc:sldMk cId="1820929371" sldId="275"/>
            <ac:spMk id="9229" creationId="{08C9B587-E65E-4B52-B37C-ABEBB6E87928}"/>
          </ac:spMkLst>
        </pc:spChg>
        <pc:picChg chg="add mod">
          <ac:chgData name="啟貿 洪" userId="d0df3f49c75cb449" providerId="LiveId" clId="{56FC5BB9-0E72-45B1-9193-EF93CC004C2D}" dt="2023-05-30T09:03:58.496" v="674" actId="26606"/>
          <ac:picMkLst>
            <pc:docMk/>
            <pc:sldMk cId="1820929371" sldId="275"/>
            <ac:picMk id="9218" creationId="{3B205640-4575-0216-5317-B091A1256AC1}"/>
          </ac:picMkLst>
        </pc:picChg>
      </pc:sldChg>
      <pc:sldChg chg="addSp delSp modSp add mod setBg modAnim delDesignElem">
        <pc:chgData name="啟貿 洪" userId="d0df3f49c75cb449" providerId="LiveId" clId="{56FC5BB9-0E72-45B1-9193-EF93CC004C2D}" dt="2023-05-30T09:07:06.018" v="752" actId="20577"/>
        <pc:sldMkLst>
          <pc:docMk/>
          <pc:sldMk cId="2599379575" sldId="276"/>
        </pc:sldMkLst>
        <pc:spChg chg="mod ord">
          <ac:chgData name="啟貿 洪" userId="d0df3f49c75cb449" providerId="LiveId" clId="{56FC5BB9-0E72-45B1-9193-EF93CC004C2D}" dt="2023-05-30T09:07:06.018" v="752" actId="20577"/>
          <ac:spMkLst>
            <pc:docMk/>
            <pc:sldMk cId="2599379575" sldId="276"/>
            <ac:spMk id="2" creationId="{82C7B66F-7E0D-D220-64E5-F550A45419A4}"/>
          </ac:spMkLst>
        </pc:spChg>
        <pc:spChg chg="del">
          <ac:chgData name="啟貿 洪" userId="d0df3f49c75cb449" providerId="LiveId" clId="{56FC5BB9-0E72-45B1-9193-EF93CC004C2D}" dt="2023-05-30T09:05:10.437" v="677"/>
          <ac:spMkLst>
            <pc:docMk/>
            <pc:sldMk cId="2599379575" sldId="276"/>
            <ac:spMk id="9223" creationId="{0671A8AE-40A1-4631-A6B8-581AFF065482}"/>
          </ac:spMkLst>
        </pc:spChg>
        <pc:spChg chg="del">
          <ac:chgData name="啟貿 洪" userId="d0df3f49c75cb449" providerId="LiveId" clId="{56FC5BB9-0E72-45B1-9193-EF93CC004C2D}" dt="2023-05-30T09:05:10.437" v="677"/>
          <ac:spMkLst>
            <pc:docMk/>
            <pc:sldMk cId="2599379575" sldId="276"/>
            <ac:spMk id="9225" creationId="{AB58EF07-17C2-48CF-ABB0-EEF1F17CB8F0}"/>
          </ac:spMkLst>
        </pc:spChg>
        <pc:spChg chg="del">
          <ac:chgData name="啟貿 洪" userId="d0df3f49c75cb449" providerId="LiveId" clId="{56FC5BB9-0E72-45B1-9193-EF93CC004C2D}" dt="2023-05-30T09:05:10.437" v="677"/>
          <ac:spMkLst>
            <pc:docMk/>
            <pc:sldMk cId="2599379575" sldId="276"/>
            <ac:spMk id="9227" creationId="{AF2F604E-43BE-4DC3-B983-E071523364F8}"/>
          </ac:spMkLst>
        </pc:spChg>
        <pc:spChg chg="del">
          <ac:chgData name="啟貿 洪" userId="d0df3f49c75cb449" providerId="LiveId" clId="{56FC5BB9-0E72-45B1-9193-EF93CC004C2D}" dt="2023-05-30T09:05:10.437" v="677"/>
          <ac:spMkLst>
            <pc:docMk/>
            <pc:sldMk cId="2599379575" sldId="276"/>
            <ac:spMk id="9229" creationId="{08C9B587-E65E-4B52-B37C-ABEBB6E87928}"/>
          </ac:spMkLst>
        </pc:spChg>
        <pc:spChg chg="add">
          <ac:chgData name="啟貿 洪" userId="d0df3f49c75cb449" providerId="LiveId" clId="{56FC5BB9-0E72-45B1-9193-EF93CC004C2D}" dt="2023-05-30T09:05:42.734" v="687" actId="26606"/>
          <ac:spMkLst>
            <pc:docMk/>
            <pc:sldMk cId="2599379575" sldId="276"/>
            <ac:spMk id="13319" creationId="{22A397E7-BF60-45B2-84C7-B074B76C37A7}"/>
          </ac:spMkLst>
        </pc:spChg>
        <pc:spChg chg="add">
          <ac:chgData name="啟貿 洪" userId="d0df3f49c75cb449" providerId="LiveId" clId="{56FC5BB9-0E72-45B1-9193-EF93CC004C2D}" dt="2023-05-30T09:05:42.734" v="687" actId="26606"/>
          <ac:spMkLst>
            <pc:docMk/>
            <pc:sldMk cId="2599379575" sldId="276"/>
            <ac:spMk id="13321" creationId="{890DEF05-784E-4B61-89E4-04C4ECF4E5A0}"/>
          </ac:spMkLst>
        </pc:spChg>
        <pc:picChg chg="del">
          <ac:chgData name="啟貿 洪" userId="d0df3f49c75cb449" providerId="LiveId" clId="{56FC5BB9-0E72-45B1-9193-EF93CC004C2D}" dt="2023-05-30T09:05:12.712" v="678" actId="478"/>
          <ac:picMkLst>
            <pc:docMk/>
            <pc:sldMk cId="2599379575" sldId="276"/>
            <ac:picMk id="9218" creationId="{3B205640-4575-0216-5317-B091A1256AC1}"/>
          </ac:picMkLst>
        </pc:picChg>
        <pc:picChg chg="add mod">
          <ac:chgData name="啟貿 洪" userId="d0df3f49c75cb449" providerId="LiveId" clId="{56FC5BB9-0E72-45B1-9193-EF93CC004C2D}" dt="2023-05-30T09:05:42.734" v="687" actId="26606"/>
          <ac:picMkLst>
            <pc:docMk/>
            <pc:sldMk cId="2599379575" sldId="276"/>
            <ac:picMk id="13314" creationId="{2BC1EF85-D28B-8A5A-F7AB-78DE85567200}"/>
          </ac:picMkLst>
        </pc:picChg>
        <pc:cxnChg chg="add">
          <ac:chgData name="啟貿 洪" userId="d0df3f49c75cb449" providerId="LiveId" clId="{56FC5BB9-0E72-45B1-9193-EF93CC004C2D}" dt="2023-05-30T09:05:42.734" v="687" actId="26606"/>
          <ac:cxnSpMkLst>
            <pc:docMk/>
            <pc:sldMk cId="2599379575" sldId="276"/>
            <ac:cxnSpMk id="13323" creationId="{C41BAEC7-F7B0-4224-8B18-8F74B7D87F0B}"/>
          </ac:cxnSpMkLst>
        </pc:cxnChg>
      </pc:sldChg>
      <pc:sldChg chg="delSp add del ord setBg delDesignElem">
        <pc:chgData name="啟貿 洪" userId="d0df3f49c75cb449" providerId="LiveId" clId="{56FC5BB9-0E72-45B1-9193-EF93CC004C2D}" dt="2023-05-30T09:05:52.713" v="703" actId="47"/>
        <pc:sldMkLst>
          <pc:docMk/>
          <pc:sldMk cId="669942403" sldId="277"/>
        </pc:sldMkLst>
        <pc:spChg chg="del">
          <ac:chgData name="啟貿 洪" userId="d0df3f49c75cb449" providerId="LiveId" clId="{56FC5BB9-0E72-45B1-9193-EF93CC004C2D}" dt="2023-05-30T09:05:13.407" v="680"/>
          <ac:spMkLst>
            <pc:docMk/>
            <pc:sldMk cId="669942403" sldId="277"/>
            <ac:spMk id="9223" creationId="{0671A8AE-40A1-4631-A6B8-581AFF065482}"/>
          </ac:spMkLst>
        </pc:spChg>
        <pc:spChg chg="del">
          <ac:chgData name="啟貿 洪" userId="d0df3f49c75cb449" providerId="LiveId" clId="{56FC5BB9-0E72-45B1-9193-EF93CC004C2D}" dt="2023-05-30T09:05:13.407" v="680"/>
          <ac:spMkLst>
            <pc:docMk/>
            <pc:sldMk cId="669942403" sldId="277"/>
            <ac:spMk id="9225" creationId="{AB58EF07-17C2-48CF-ABB0-EEF1F17CB8F0}"/>
          </ac:spMkLst>
        </pc:spChg>
        <pc:spChg chg="del">
          <ac:chgData name="啟貿 洪" userId="d0df3f49c75cb449" providerId="LiveId" clId="{56FC5BB9-0E72-45B1-9193-EF93CC004C2D}" dt="2023-05-30T09:05:13.407" v="680"/>
          <ac:spMkLst>
            <pc:docMk/>
            <pc:sldMk cId="669942403" sldId="277"/>
            <ac:spMk id="9227" creationId="{AF2F604E-43BE-4DC3-B983-E071523364F8}"/>
          </ac:spMkLst>
        </pc:spChg>
        <pc:spChg chg="del">
          <ac:chgData name="啟貿 洪" userId="d0df3f49c75cb449" providerId="LiveId" clId="{56FC5BB9-0E72-45B1-9193-EF93CC004C2D}" dt="2023-05-30T09:05:13.407" v="680"/>
          <ac:spMkLst>
            <pc:docMk/>
            <pc:sldMk cId="669942403" sldId="277"/>
            <ac:spMk id="9229" creationId="{08C9B587-E65E-4B52-B37C-ABEBB6E87928}"/>
          </ac:spMkLst>
        </pc:spChg>
      </pc:sldChg>
      <pc:sldChg chg="addSp delSp modSp add mod setBg modAnim setClrOvrMap delDesignElem">
        <pc:chgData name="啟貿 洪" userId="d0df3f49c75cb449" providerId="LiveId" clId="{56FC5BB9-0E72-45B1-9193-EF93CC004C2D}" dt="2023-05-30T09:07:09.174" v="753" actId="20577"/>
        <pc:sldMkLst>
          <pc:docMk/>
          <pc:sldMk cId="3432024113" sldId="278"/>
        </pc:sldMkLst>
        <pc:spChg chg="mod ord">
          <ac:chgData name="啟貿 洪" userId="d0df3f49c75cb449" providerId="LiveId" clId="{56FC5BB9-0E72-45B1-9193-EF93CC004C2D}" dt="2023-05-30T09:07:09.174" v="753" actId="20577"/>
          <ac:spMkLst>
            <pc:docMk/>
            <pc:sldMk cId="3432024113" sldId="278"/>
            <ac:spMk id="2" creationId="{82C7B66F-7E0D-D220-64E5-F550A45419A4}"/>
          </ac:spMkLst>
        </pc:spChg>
        <pc:spChg chg="del">
          <ac:chgData name="啟貿 洪" userId="d0df3f49c75cb449" providerId="LiveId" clId="{56FC5BB9-0E72-45B1-9193-EF93CC004C2D}" dt="2023-05-30T09:05:24.698" v="684"/>
          <ac:spMkLst>
            <pc:docMk/>
            <pc:sldMk cId="3432024113" sldId="278"/>
            <ac:spMk id="9223" creationId="{0671A8AE-40A1-4631-A6B8-581AFF065482}"/>
          </ac:spMkLst>
        </pc:spChg>
        <pc:spChg chg="del">
          <ac:chgData name="啟貿 洪" userId="d0df3f49c75cb449" providerId="LiveId" clId="{56FC5BB9-0E72-45B1-9193-EF93CC004C2D}" dt="2023-05-30T09:05:24.698" v="684"/>
          <ac:spMkLst>
            <pc:docMk/>
            <pc:sldMk cId="3432024113" sldId="278"/>
            <ac:spMk id="9225" creationId="{AB58EF07-17C2-48CF-ABB0-EEF1F17CB8F0}"/>
          </ac:spMkLst>
        </pc:spChg>
        <pc:spChg chg="del">
          <ac:chgData name="啟貿 洪" userId="d0df3f49c75cb449" providerId="LiveId" clId="{56FC5BB9-0E72-45B1-9193-EF93CC004C2D}" dt="2023-05-30T09:05:24.698" v="684"/>
          <ac:spMkLst>
            <pc:docMk/>
            <pc:sldMk cId="3432024113" sldId="278"/>
            <ac:spMk id="9227" creationId="{AF2F604E-43BE-4DC3-B983-E071523364F8}"/>
          </ac:spMkLst>
        </pc:spChg>
        <pc:spChg chg="del">
          <ac:chgData name="啟貿 洪" userId="d0df3f49c75cb449" providerId="LiveId" clId="{56FC5BB9-0E72-45B1-9193-EF93CC004C2D}" dt="2023-05-30T09:05:24.698" v="684"/>
          <ac:spMkLst>
            <pc:docMk/>
            <pc:sldMk cId="3432024113" sldId="278"/>
            <ac:spMk id="9229" creationId="{08C9B587-E65E-4B52-B37C-ABEBB6E87928}"/>
          </ac:spMkLst>
        </pc:spChg>
        <pc:spChg chg="add del">
          <ac:chgData name="啟貿 洪" userId="d0df3f49c75cb449" providerId="LiveId" clId="{56FC5BB9-0E72-45B1-9193-EF93CC004C2D}" dt="2023-05-30T09:06:32.348" v="707" actId="26606"/>
          <ac:spMkLst>
            <pc:docMk/>
            <pc:sldMk cId="3432024113" sldId="278"/>
            <ac:spMk id="11271" creationId="{22A397E7-BF60-45B2-84C7-B074B76C37A7}"/>
          </ac:spMkLst>
        </pc:spChg>
        <pc:spChg chg="add del">
          <ac:chgData name="啟貿 洪" userId="d0df3f49c75cb449" providerId="LiveId" clId="{56FC5BB9-0E72-45B1-9193-EF93CC004C2D}" dt="2023-05-30T09:06:32.348" v="707" actId="26606"/>
          <ac:spMkLst>
            <pc:docMk/>
            <pc:sldMk cId="3432024113" sldId="278"/>
            <ac:spMk id="11273" creationId="{890DEF05-784E-4B61-89E4-04C4ECF4E5A0}"/>
          </ac:spMkLst>
        </pc:spChg>
        <pc:spChg chg="add del">
          <ac:chgData name="啟貿 洪" userId="d0df3f49c75cb449" providerId="LiveId" clId="{56FC5BB9-0E72-45B1-9193-EF93CC004C2D}" dt="2023-05-30T09:06:34.217" v="709" actId="26606"/>
          <ac:spMkLst>
            <pc:docMk/>
            <pc:sldMk cId="3432024113" sldId="278"/>
            <ac:spMk id="11277" creationId="{08C9B587-E65E-4B52-B37C-ABEBB6E87928}"/>
          </ac:spMkLst>
        </pc:spChg>
        <pc:spChg chg="add del">
          <ac:chgData name="啟貿 洪" userId="d0df3f49c75cb449" providerId="LiveId" clId="{56FC5BB9-0E72-45B1-9193-EF93CC004C2D}" dt="2023-05-30T09:06:34.217" v="709" actId="26606"/>
          <ac:spMkLst>
            <pc:docMk/>
            <pc:sldMk cId="3432024113" sldId="278"/>
            <ac:spMk id="11278" creationId="{0671A8AE-40A1-4631-A6B8-581AFF065482}"/>
          </ac:spMkLst>
        </pc:spChg>
        <pc:spChg chg="add del">
          <ac:chgData name="啟貿 洪" userId="d0df3f49c75cb449" providerId="LiveId" clId="{56FC5BB9-0E72-45B1-9193-EF93CC004C2D}" dt="2023-05-30T09:06:34.217" v="709" actId="26606"/>
          <ac:spMkLst>
            <pc:docMk/>
            <pc:sldMk cId="3432024113" sldId="278"/>
            <ac:spMk id="11279" creationId="{AB58EF07-17C2-48CF-ABB0-EEF1F17CB8F0}"/>
          </ac:spMkLst>
        </pc:spChg>
        <pc:spChg chg="add del">
          <ac:chgData name="啟貿 洪" userId="d0df3f49c75cb449" providerId="LiveId" clId="{56FC5BB9-0E72-45B1-9193-EF93CC004C2D}" dt="2023-05-30T09:06:34.217" v="709" actId="26606"/>
          <ac:spMkLst>
            <pc:docMk/>
            <pc:sldMk cId="3432024113" sldId="278"/>
            <ac:spMk id="11280" creationId="{AF2F604E-43BE-4DC3-B983-E071523364F8}"/>
          </ac:spMkLst>
        </pc:spChg>
        <pc:spChg chg="add del">
          <ac:chgData name="啟貿 洪" userId="d0df3f49c75cb449" providerId="LiveId" clId="{56FC5BB9-0E72-45B1-9193-EF93CC004C2D}" dt="2023-05-30T09:06:36.122" v="711" actId="26606"/>
          <ac:spMkLst>
            <pc:docMk/>
            <pc:sldMk cId="3432024113" sldId="278"/>
            <ac:spMk id="11285" creationId="{8B646C36-EEEC-4D52-8E8E-206F4CD8A3DA}"/>
          </ac:spMkLst>
        </pc:spChg>
        <pc:spChg chg="add del">
          <ac:chgData name="啟貿 洪" userId="d0df3f49c75cb449" providerId="LiveId" clId="{56FC5BB9-0E72-45B1-9193-EF93CC004C2D}" dt="2023-05-30T09:06:36.122" v="711" actId="26606"/>
          <ac:spMkLst>
            <pc:docMk/>
            <pc:sldMk cId="3432024113" sldId="278"/>
            <ac:spMk id="11286" creationId="{4FB204DF-284E-45F6-A017-79A4DF57BCCB}"/>
          </ac:spMkLst>
        </pc:spChg>
        <pc:spChg chg="add del">
          <ac:chgData name="啟貿 洪" userId="d0df3f49c75cb449" providerId="LiveId" clId="{56FC5BB9-0E72-45B1-9193-EF93CC004C2D}" dt="2023-05-30T09:06:36.122" v="711" actId="26606"/>
          <ac:spMkLst>
            <pc:docMk/>
            <pc:sldMk cId="3432024113" sldId="278"/>
            <ac:spMk id="11288" creationId="{EB8560A9-B281-46EB-A304-1E4A5A00D6A9}"/>
          </ac:spMkLst>
        </pc:spChg>
        <pc:spChg chg="add del">
          <ac:chgData name="啟貿 洪" userId="d0df3f49c75cb449" providerId="LiveId" clId="{56FC5BB9-0E72-45B1-9193-EF93CC004C2D}" dt="2023-05-30T09:06:36.122" v="711" actId="26606"/>
          <ac:spMkLst>
            <pc:docMk/>
            <pc:sldMk cId="3432024113" sldId="278"/>
            <ac:spMk id="11290" creationId="{4D1A5E71-B6B6-486A-8CDC-C7ABD9B903F6}"/>
          </ac:spMkLst>
        </pc:spChg>
        <pc:spChg chg="add del">
          <ac:chgData name="啟貿 洪" userId="d0df3f49c75cb449" providerId="LiveId" clId="{56FC5BB9-0E72-45B1-9193-EF93CC004C2D}" dt="2023-05-30T09:06:36.122" v="711" actId="26606"/>
          <ac:spMkLst>
            <pc:docMk/>
            <pc:sldMk cId="3432024113" sldId="278"/>
            <ac:spMk id="11291" creationId="{8258443E-B333-44F4-8D49-1EAB1C1A4613}"/>
          </ac:spMkLst>
        </pc:spChg>
        <pc:spChg chg="add del">
          <ac:chgData name="啟貿 洪" userId="d0df3f49c75cb449" providerId="LiveId" clId="{56FC5BB9-0E72-45B1-9193-EF93CC004C2D}" dt="2023-05-30T09:06:36.122" v="711" actId="26606"/>
          <ac:spMkLst>
            <pc:docMk/>
            <pc:sldMk cId="3432024113" sldId="278"/>
            <ac:spMk id="11292" creationId="{667882DD-56E8-460E-99D5-86E71982D5AB}"/>
          </ac:spMkLst>
        </pc:spChg>
        <pc:spChg chg="add del">
          <ac:chgData name="啟貿 洪" userId="d0df3f49c75cb449" providerId="LiveId" clId="{56FC5BB9-0E72-45B1-9193-EF93CC004C2D}" dt="2023-05-30T09:06:38.735" v="713" actId="26606"/>
          <ac:spMkLst>
            <pc:docMk/>
            <pc:sldMk cId="3432024113" sldId="278"/>
            <ac:spMk id="11296" creationId="{70F0B206-D594-4583-8B45-09E279CA2869}"/>
          </ac:spMkLst>
        </pc:spChg>
        <pc:spChg chg="add del">
          <ac:chgData name="啟貿 洪" userId="d0df3f49c75cb449" providerId="LiveId" clId="{56FC5BB9-0E72-45B1-9193-EF93CC004C2D}" dt="2023-05-30T09:06:38.735" v="713" actId="26606"/>
          <ac:spMkLst>
            <pc:docMk/>
            <pc:sldMk cId="3432024113" sldId="278"/>
            <ac:spMk id="11297" creationId="{3A397E3E-B90C-4D82-BAAA-36F7AC6A4565}"/>
          </ac:spMkLst>
        </pc:spChg>
        <pc:spChg chg="add del">
          <ac:chgData name="啟貿 洪" userId="d0df3f49c75cb449" providerId="LiveId" clId="{56FC5BB9-0E72-45B1-9193-EF93CC004C2D}" dt="2023-05-30T09:06:38.735" v="713" actId="26606"/>
          <ac:spMkLst>
            <pc:docMk/>
            <pc:sldMk cId="3432024113" sldId="278"/>
            <ac:spMk id="11298" creationId="{87EC9E44-F870-44FD-AEF6-7C84B86E1309}"/>
          </ac:spMkLst>
        </pc:spChg>
        <pc:spChg chg="add del">
          <ac:chgData name="啟貿 洪" userId="d0df3f49c75cb449" providerId="LiveId" clId="{56FC5BB9-0E72-45B1-9193-EF93CC004C2D}" dt="2023-05-30T09:06:38.735" v="713" actId="26606"/>
          <ac:spMkLst>
            <pc:docMk/>
            <pc:sldMk cId="3432024113" sldId="278"/>
            <ac:spMk id="11299" creationId="{8CF5E676-CA04-4CED-9F1E-5026ED66E66D}"/>
          </ac:spMkLst>
        </pc:spChg>
        <pc:spChg chg="add del">
          <ac:chgData name="啟貿 洪" userId="d0df3f49c75cb449" providerId="LiveId" clId="{56FC5BB9-0E72-45B1-9193-EF93CC004C2D}" dt="2023-05-30T09:06:38.735" v="713" actId="26606"/>
          <ac:spMkLst>
            <pc:docMk/>
            <pc:sldMk cId="3432024113" sldId="278"/>
            <ac:spMk id="11300" creationId="{A11176B3-B4CD-48BB-97B8-AC0A2EC61BC1}"/>
          </ac:spMkLst>
        </pc:spChg>
        <pc:spChg chg="add del">
          <ac:chgData name="啟貿 洪" userId="d0df3f49c75cb449" providerId="LiveId" clId="{56FC5BB9-0E72-45B1-9193-EF93CC004C2D}" dt="2023-05-30T09:06:38.735" v="713" actId="26606"/>
          <ac:spMkLst>
            <pc:docMk/>
            <pc:sldMk cId="3432024113" sldId="278"/>
            <ac:spMk id="11304" creationId="{8DE96824-E506-4448-8704-5EC7BF7BC51B}"/>
          </ac:spMkLst>
        </pc:spChg>
        <pc:spChg chg="add del">
          <ac:chgData name="啟貿 洪" userId="d0df3f49c75cb449" providerId="LiveId" clId="{56FC5BB9-0E72-45B1-9193-EF93CC004C2D}" dt="2023-05-30T09:06:38.735" v="713" actId="26606"/>
          <ac:spMkLst>
            <pc:docMk/>
            <pc:sldMk cId="3432024113" sldId="278"/>
            <ac:spMk id="11305" creationId="{4D1A5E71-B6B6-486A-8CDC-C7ABD9B903F6}"/>
          </ac:spMkLst>
        </pc:spChg>
        <pc:spChg chg="add del">
          <ac:chgData name="啟貿 洪" userId="d0df3f49c75cb449" providerId="LiveId" clId="{56FC5BB9-0E72-45B1-9193-EF93CC004C2D}" dt="2023-05-30T09:06:38.735" v="713" actId="26606"/>
          <ac:spMkLst>
            <pc:docMk/>
            <pc:sldMk cId="3432024113" sldId="278"/>
            <ac:spMk id="11306" creationId="{A2B5CBEA-F125-49B6-8335-227C325B112B}"/>
          </ac:spMkLst>
        </pc:spChg>
        <pc:spChg chg="add del">
          <ac:chgData name="啟貿 洪" userId="d0df3f49c75cb449" providerId="LiveId" clId="{56FC5BB9-0E72-45B1-9193-EF93CC004C2D}" dt="2023-05-30T09:06:38.735" v="713" actId="26606"/>
          <ac:spMkLst>
            <pc:docMk/>
            <pc:sldMk cId="3432024113" sldId="278"/>
            <ac:spMk id="11307" creationId="{775E4183-101A-4AB6-A280-4474EEF0D5A9}"/>
          </ac:spMkLst>
        </pc:spChg>
        <pc:spChg chg="add del">
          <ac:chgData name="啟貿 洪" userId="d0df3f49c75cb449" providerId="LiveId" clId="{56FC5BB9-0E72-45B1-9193-EF93CC004C2D}" dt="2023-05-30T09:06:39.297" v="715" actId="26606"/>
          <ac:spMkLst>
            <pc:docMk/>
            <pc:sldMk cId="3432024113" sldId="278"/>
            <ac:spMk id="11315" creationId="{D776D29F-0A2C-4F75-8582-7C7DFCBD11D5}"/>
          </ac:spMkLst>
        </pc:spChg>
        <pc:spChg chg="add del">
          <ac:chgData name="啟貿 洪" userId="d0df3f49c75cb449" providerId="LiveId" clId="{56FC5BB9-0E72-45B1-9193-EF93CC004C2D}" dt="2023-05-30T09:06:39.297" v="715" actId="26606"/>
          <ac:spMkLst>
            <pc:docMk/>
            <pc:sldMk cId="3432024113" sldId="278"/>
            <ac:spMk id="11316" creationId="{C4D41903-2C9D-4F9E-AA1F-6161F8A6FC01}"/>
          </ac:spMkLst>
        </pc:spChg>
        <pc:spChg chg="add del">
          <ac:chgData name="啟貿 洪" userId="d0df3f49c75cb449" providerId="LiveId" clId="{56FC5BB9-0E72-45B1-9193-EF93CC004C2D}" dt="2023-05-30T09:06:39.297" v="715" actId="26606"/>
          <ac:spMkLst>
            <pc:docMk/>
            <pc:sldMk cId="3432024113" sldId="278"/>
            <ac:spMk id="11317" creationId="{9E4574B5-C90E-412D-BAB0-B9F483290C67}"/>
          </ac:spMkLst>
        </pc:spChg>
        <pc:spChg chg="add">
          <ac:chgData name="啟貿 洪" userId="d0df3f49c75cb449" providerId="LiveId" clId="{56FC5BB9-0E72-45B1-9193-EF93CC004C2D}" dt="2023-05-30T09:06:39.313" v="716" actId="26606"/>
          <ac:spMkLst>
            <pc:docMk/>
            <pc:sldMk cId="3432024113" sldId="278"/>
            <ac:spMk id="11319" creationId="{8B646C36-EEEC-4D52-8E8E-206F4CD8A3DA}"/>
          </ac:spMkLst>
        </pc:spChg>
        <pc:spChg chg="add">
          <ac:chgData name="啟貿 洪" userId="d0df3f49c75cb449" providerId="LiveId" clId="{56FC5BB9-0E72-45B1-9193-EF93CC004C2D}" dt="2023-05-30T09:06:39.313" v="716" actId="26606"/>
          <ac:spMkLst>
            <pc:docMk/>
            <pc:sldMk cId="3432024113" sldId="278"/>
            <ac:spMk id="11322" creationId="{8258443E-B333-44F4-8D49-1EAB1C1A4613}"/>
          </ac:spMkLst>
        </pc:spChg>
        <pc:spChg chg="add">
          <ac:chgData name="啟貿 洪" userId="d0df3f49c75cb449" providerId="LiveId" clId="{56FC5BB9-0E72-45B1-9193-EF93CC004C2D}" dt="2023-05-30T09:06:39.313" v="716" actId="26606"/>
          <ac:spMkLst>
            <pc:docMk/>
            <pc:sldMk cId="3432024113" sldId="278"/>
            <ac:spMk id="11325" creationId="{4FB204DF-284E-45F6-A017-79A4DF57BCCB}"/>
          </ac:spMkLst>
        </pc:spChg>
        <pc:spChg chg="add">
          <ac:chgData name="啟貿 洪" userId="d0df3f49c75cb449" providerId="LiveId" clId="{56FC5BB9-0E72-45B1-9193-EF93CC004C2D}" dt="2023-05-30T09:06:39.313" v="716" actId="26606"/>
          <ac:spMkLst>
            <pc:docMk/>
            <pc:sldMk cId="3432024113" sldId="278"/>
            <ac:spMk id="11326" creationId="{EB8560A9-B281-46EB-A304-1E4A5A00D6A9}"/>
          </ac:spMkLst>
        </pc:spChg>
        <pc:spChg chg="add">
          <ac:chgData name="啟貿 洪" userId="d0df3f49c75cb449" providerId="LiveId" clId="{56FC5BB9-0E72-45B1-9193-EF93CC004C2D}" dt="2023-05-30T09:06:39.313" v="716" actId="26606"/>
          <ac:spMkLst>
            <pc:docMk/>
            <pc:sldMk cId="3432024113" sldId="278"/>
            <ac:spMk id="11327" creationId="{4D1A5E71-B6B6-486A-8CDC-C7ABD9B903F6}"/>
          </ac:spMkLst>
        </pc:spChg>
        <pc:spChg chg="add">
          <ac:chgData name="啟貿 洪" userId="d0df3f49c75cb449" providerId="LiveId" clId="{56FC5BB9-0E72-45B1-9193-EF93CC004C2D}" dt="2023-05-30T09:06:39.313" v="716" actId="26606"/>
          <ac:spMkLst>
            <pc:docMk/>
            <pc:sldMk cId="3432024113" sldId="278"/>
            <ac:spMk id="11328" creationId="{667882DD-56E8-460E-99D5-86E71982D5AB}"/>
          </ac:spMkLst>
        </pc:spChg>
        <pc:grpChg chg="add del">
          <ac:chgData name="啟貿 洪" userId="d0df3f49c75cb449" providerId="LiveId" clId="{56FC5BB9-0E72-45B1-9193-EF93CC004C2D}" dt="2023-05-30T09:06:36.122" v="711" actId="26606"/>
          <ac:grpSpMkLst>
            <pc:docMk/>
            <pc:sldMk cId="3432024113" sldId="278"/>
            <ac:grpSpMk id="11287" creationId="{B2EBBF56-923D-48A7-9F8F-86E33CFA3EF9}"/>
          </ac:grpSpMkLst>
        </pc:grpChg>
        <pc:grpChg chg="add del">
          <ac:chgData name="啟貿 洪" userId="d0df3f49c75cb449" providerId="LiveId" clId="{56FC5BB9-0E72-45B1-9193-EF93CC004C2D}" dt="2023-05-30T09:06:36.122" v="711" actId="26606"/>
          <ac:grpSpMkLst>
            <pc:docMk/>
            <pc:sldMk cId="3432024113" sldId="278"/>
            <ac:grpSpMk id="11293" creationId="{FB9739EB-7F66-433D-841F-AB3CD18700B7}"/>
          </ac:grpSpMkLst>
        </pc:grpChg>
        <pc:grpChg chg="add del">
          <ac:chgData name="啟貿 洪" userId="d0df3f49c75cb449" providerId="LiveId" clId="{56FC5BB9-0E72-45B1-9193-EF93CC004C2D}" dt="2023-05-30T09:06:38.735" v="713" actId="26606"/>
          <ac:grpSpMkLst>
            <pc:docMk/>
            <pc:sldMk cId="3432024113" sldId="278"/>
            <ac:grpSpMk id="11301" creationId="{33F35CE5-6CA7-4309-88BC-D7436FD3AB56}"/>
          </ac:grpSpMkLst>
        </pc:grpChg>
        <pc:grpChg chg="add del">
          <ac:chgData name="啟貿 洪" userId="d0df3f49c75cb449" providerId="LiveId" clId="{56FC5BB9-0E72-45B1-9193-EF93CC004C2D}" dt="2023-05-30T09:06:38.735" v="713" actId="26606"/>
          <ac:grpSpMkLst>
            <pc:docMk/>
            <pc:sldMk cId="3432024113" sldId="278"/>
            <ac:grpSpMk id="11308" creationId="{FB9739EB-7F66-433D-841F-AB3CD18700B7}"/>
          </ac:grpSpMkLst>
        </pc:grpChg>
        <pc:grpChg chg="add">
          <ac:chgData name="啟貿 洪" userId="d0df3f49c75cb449" providerId="LiveId" clId="{56FC5BB9-0E72-45B1-9193-EF93CC004C2D}" dt="2023-05-30T09:06:39.313" v="716" actId="26606"/>
          <ac:grpSpMkLst>
            <pc:docMk/>
            <pc:sldMk cId="3432024113" sldId="278"/>
            <ac:grpSpMk id="11320" creationId="{B2EBBF56-923D-48A7-9F8F-86E33CFA3EF9}"/>
          </ac:grpSpMkLst>
        </pc:grpChg>
        <pc:grpChg chg="add">
          <ac:chgData name="啟貿 洪" userId="d0df3f49c75cb449" providerId="LiveId" clId="{56FC5BB9-0E72-45B1-9193-EF93CC004C2D}" dt="2023-05-30T09:06:39.313" v="716" actId="26606"/>
          <ac:grpSpMkLst>
            <pc:docMk/>
            <pc:sldMk cId="3432024113" sldId="278"/>
            <ac:grpSpMk id="11323" creationId="{FB9739EB-7F66-433D-841F-AB3CD18700B7}"/>
          </ac:grpSpMkLst>
        </pc:grpChg>
        <pc:picChg chg="del">
          <ac:chgData name="啟貿 洪" userId="d0df3f49c75cb449" providerId="LiveId" clId="{56FC5BB9-0E72-45B1-9193-EF93CC004C2D}" dt="2023-05-30T09:05:56.137" v="704" actId="478"/>
          <ac:picMkLst>
            <pc:docMk/>
            <pc:sldMk cId="3432024113" sldId="278"/>
            <ac:picMk id="9218" creationId="{3B205640-4575-0216-5317-B091A1256AC1}"/>
          </ac:picMkLst>
        </pc:picChg>
        <pc:picChg chg="add mod">
          <ac:chgData name="啟貿 洪" userId="d0df3f49c75cb449" providerId="LiveId" clId="{56FC5BB9-0E72-45B1-9193-EF93CC004C2D}" dt="2023-05-30T09:06:39.313" v="716" actId="26606"/>
          <ac:picMkLst>
            <pc:docMk/>
            <pc:sldMk cId="3432024113" sldId="278"/>
            <ac:picMk id="11266" creationId="{81DF4962-7BA9-F8C4-C0B3-E52FA52B47FF}"/>
          </ac:picMkLst>
        </pc:picChg>
        <pc:cxnChg chg="add del">
          <ac:chgData name="啟貿 洪" userId="d0df3f49c75cb449" providerId="LiveId" clId="{56FC5BB9-0E72-45B1-9193-EF93CC004C2D}" dt="2023-05-30T09:06:32.348" v="707" actId="26606"/>
          <ac:cxnSpMkLst>
            <pc:docMk/>
            <pc:sldMk cId="3432024113" sldId="278"/>
            <ac:cxnSpMk id="11275" creationId="{C41BAEC7-F7B0-4224-8B18-8F74B7D87F0B}"/>
          </ac:cxnSpMkLst>
        </pc:cxnChg>
      </pc:sldChg>
      <pc:sldChg chg="addSp delSp modSp add mod setBg setClrOvrMap delDesignElem">
        <pc:chgData name="啟貿 洪" userId="d0df3f49c75cb449" providerId="LiveId" clId="{56FC5BB9-0E72-45B1-9193-EF93CC004C2D}" dt="2023-05-30T09:08:10.008" v="803" actId="20577"/>
        <pc:sldMkLst>
          <pc:docMk/>
          <pc:sldMk cId="1747855538" sldId="279"/>
        </pc:sldMkLst>
        <pc:spChg chg="mod ord">
          <ac:chgData name="啟貿 洪" userId="d0df3f49c75cb449" providerId="LiveId" clId="{56FC5BB9-0E72-45B1-9193-EF93CC004C2D}" dt="2023-05-30T09:08:10.008" v="803" actId="20577"/>
          <ac:spMkLst>
            <pc:docMk/>
            <pc:sldMk cId="1747855538" sldId="279"/>
            <ac:spMk id="2" creationId="{82C7B66F-7E0D-D220-64E5-F550A45419A4}"/>
          </ac:spMkLst>
        </pc:spChg>
        <pc:spChg chg="add del">
          <ac:chgData name="啟貿 洪" userId="d0df3f49c75cb449" providerId="LiveId" clId="{56FC5BB9-0E72-45B1-9193-EF93CC004C2D}" dt="2023-05-30T09:08:01.726" v="786" actId="26606"/>
          <ac:spMkLst>
            <pc:docMk/>
            <pc:sldMk cId="1747855538" sldId="279"/>
            <ac:spMk id="8" creationId="{0671A8AE-40A1-4631-A6B8-581AFF065482}"/>
          </ac:spMkLst>
        </pc:spChg>
        <pc:spChg chg="add del">
          <ac:chgData name="啟貿 洪" userId="d0df3f49c75cb449" providerId="LiveId" clId="{56FC5BB9-0E72-45B1-9193-EF93CC004C2D}" dt="2023-05-30T09:08:01.726" v="786" actId="26606"/>
          <ac:spMkLst>
            <pc:docMk/>
            <pc:sldMk cId="1747855538" sldId="279"/>
            <ac:spMk id="10" creationId="{AB58EF07-17C2-48CF-ABB0-EEF1F17CB8F0}"/>
          </ac:spMkLst>
        </pc:spChg>
        <pc:spChg chg="add del">
          <ac:chgData name="啟貿 洪" userId="d0df3f49c75cb449" providerId="LiveId" clId="{56FC5BB9-0E72-45B1-9193-EF93CC004C2D}" dt="2023-05-30T09:08:01.726" v="786" actId="26606"/>
          <ac:spMkLst>
            <pc:docMk/>
            <pc:sldMk cId="1747855538" sldId="279"/>
            <ac:spMk id="12" creationId="{AF2F604E-43BE-4DC3-B983-E071523364F8}"/>
          </ac:spMkLst>
        </pc:spChg>
        <pc:spChg chg="add del">
          <ac:chgData name="啟貿 洪" userId="d0df3f49c75cb449" providerId="LiveId" clId="{56FC5BB9-0E72-45B1-9193-EF93CC004C2D}" dt="2023-05-30T09:08:01.726" v="786" actId="26606"/>
          <ac:spMkLst>
            <pc:docMk/>
            <pc:sldMk cId="1747855538" sldId="279"/>
            <ac:spMk id="14" creationId="{08C9B587-E65E-4B52-B37C-ABEBB6E87928}"/>
          </ac:spMkLst>
        </pc:spChg>
        <pc:spChg chg="del">
          <ac:chgData name="啟貿 洪" userId="d0df3f49c75cb449" providerId="LiveId" clId="{56FC5BB9-0E72-45B1-9193-EF93CC004C2D}" dt="2023-05-30T09:07:12.837" v="755"/>
          <ac:spMkLst>
            <pc:docMk/>
            <pc:sldMk cId="1747855538" sldId="279"/>
            <ac:spMk id="11319" creationId="{8B646C36-EEEC-4D52-8E8E-206F4CD8A3DA}"/>
          </ac:spMkLst>
        </pc:spChg>
        <pc:spChg chg="del">
          <ac:chgData name="啟貿 洪" userId="d0df3f49c75cb449" providerId="LiveId" clId="{56FC5BB9-0E72-45B1-9193-EF93CC004C2D}" dt="2023-05-30T09:07:12.837" v="755"/>
          <ac:spMkLst>
            <pc:docMk/>
            <pc:sldMk cId="1747855538" sldId="279"/>
            <ac:spMk id="11322" creationId="{8258443E-B333-44F4-8D49-1EAB1C1A4613}"/>
          </ac:spMkLst>
        </pc:spChg>
        <pc:spChg chg="del">
          <ac:chgData name="啟貿 洪" userId="d0df3f49c75cb449" providerId="LiveId" clId="{56FC5BB9-0E72-45B1-9193-EF93CC004C2D}" dt="2023-05-30T09:07:12.837" v="755"/>
          <ac:spMkLst>
            <pc:docMk/>
            <pc:sldMk cId="1747855538" sldId="279"/>
            <ac:spMk id="11325" creationId="{4FB204DF-284E-45F6-A017-79A4DF57BCCB}"/>
          </ac:spMkLst>
        </pc:spChg>
        <pc:spChg chg="del">
          <ac:chgData name="啟貿 洪" userId="d0df3f49c75cb449" providerId="LiveId" clId="{56FC5BB9-0E72-45B1-9193-EF93CC004C2D}" dt="2023-05-30T09:07:12.837" v="755"/>
          <ac:spMkLst>
            <pc:docMk/>
            <pc:sldMk cId="1747855538" sldId="279"/>
            <ac:spMk id="11326" creationId="{EB8560A9-B281-46EB-A304-1E4A5A00D6A9}"/>
          </ac:spMkLst>
        </pc:spChg>
        <pc:spChg chg="del">
          <ac:chgData name="啟貿 洪" userId="d0df3f49c75cb449" providerId="LiveId" clId="{56FC5BB9-0E72-45B1-9193-EF93CC004C2D}" dt="2023-05-30T09:07:12.837" v="755"/>
          <ac:spMkLst>
            <pc:docMk/>
            <pc:sldMk cId="1747855538" sldId="279"/>
            <ac:spMk id="11327" creationId="{4D1A5E71-B6B6-486A-8CDC-C7ABD9B903F6}"/>
          </ac:spMkLst>
        </pc:spChg>
        <pc:spChg chg="del">
          <ac:chgData name="啟貿 洪" userId="d0df3f49c75cb449" providerId="LiveId" clId="{56FC5BB9-0E72-45B1-9193-EF93CC004C2D}" dt="2023-05-30T09:07:12.837" v="755"/>
          <ac:spMkLst>
            <pc:docMk/>
            <pc:sldMk cId="1747855538" sldId="279"/>
            <ac:spMk id="11328" creationId="{667882DD-56E8-460E-99D5-86E71982D5AB}"/>
          </ac:spMkLst>
        </pc:spChg>
        <pc:spChg chg="add">
          <ac:chgData name="啟貿 洪" userId="d0df3f49c75cb449" providerId="LiveId" clId="{56FC5BB9-0E72-45B1-9193-EF93CC004C2D}" dt="2023-05-30T09:08:01.726" v="786" actId="26606"/>
          <ac:spMkLst>
            <pc:docMk/>
            <pc:sldMk cId="1747855538" sldId="279"/>
            <ac:spMk id="14343" creationId="{0671A8AE-40A1-4631-A6B8-581AFF065482}"/>
          </ac:spMkLst>
        </pc:spChg>
        <pc:spChg chg="add">
          <ac:chgData name="啟貿 洪" userId="d0df3f49c75cb449" providerId="LiveId" clId="{56FC5BB9-0E72-45B1-9193-EF93CC004C2D}" dt="2023-05-30T09:08:01.726" v="786" actId="26606"/>
          <ac:spMkLst>
            <pc:docMk/>
            <pc:sldMk cId="1747855538" sldId="279"/>
            <ac:spMk id="14345" creationId="{AB58EF07-17C2-48CF-ABB0-EEF1F17CB8F0}"/>
          </ac:spMkLst>
        </pc:spChg>
        <pc:spChg chg="add">
          <ac:chgData name="啟貿 洪" userId="d0df3f49c75cb449" providerId="LiveId" clId="{56FC5BB9-0E72-45B1-9193-EF93CC004C2D}" dt="2023-05-30T09:08:01.726" v="786" actId="26606"/>
          <ac:spMkLst>
            <pc:docMk/>
            <pc:sldMk cId="1747855538" sldId="279"/>
            <ac:spMk id="14347" creationId="{AF2F604E-43BE-4DC3-B983-E071523364F8}"/>
          </ac:spMkLst>
        </pc:spChg>
        <pc:spChg chg="add">
          <ac:chgData name="啟貿 洪" userId="d0df3f49c75cb449" providerId="LiveId" clId="{56FC5BB9-0E72-45B1-9193-EF93CC004C2D}" dt="2023-05-30T09:08:01.726" v="786" actId="26606"/>
          <ac:spMkLst>
            <pc:docMk/>
            <pc:sldMk cId="1747855538" sldId="279"/>
            <ac:spMk id="14349" creationId="{08C9B587-E65E-4B52-B37C-ABEBB6E87928}"/>
          </ac:spMkLst>
        </pc:spChg>
        <pc:grpChg chg="del">
          <ac:chgData name="啟貿 洪" userId="d0df3f49c75cb449" providerId="LiveId" clId="{56FC5BB9-0E72-45B1-9193-EF93CC004C2D}" dt="2023-05-30T09:07:12.837" v="755"/>
          <ac:grpSpMkLst>
            <pc:docMk/>
            <pc:sldMk cId="1747855538" sldId="279"/>
            <ac:grpSpMk id="11320" creationId="{B2EBBF56-923D-48A7-9F8F-86E33CFA3EF9}"/>
          </ac:grpSpMkLst>
        </pc:grpChg>
        <pc:grpChg chg="del">
          <ac:chgData name="啟貿 洪" userId="d0df3f49c75cb449" providerId="LiveId" clId="{56FC5BB9-0E72-45B1-9193-EF93CC004C2D}" dt="2023-05-30T09:07:12.837" v="755"/>
          <ac:grpSpMkLst>
            <pc:docMk/>
            <pc:sldMk cId="1747855538" sldId="279"/>
            <ac:grpSpMk id="11323" creationId="{FB9739EB-7F66-433D-841F-AB3CD18700B7}"/>
          </ac:grpSpMkLst>
        </pc:grpChg>
        <pc:picChg chg="add del">
          <ac:chgData name="啟貿 洪" userId="d0df3f49c75cb449" providerId="LiveId" clId="{56FC5BB9-0E72-45B1-9193-EF93CC004C2D}" dt="2023-05-30T09:07:58.651" v="783" actId="478"/>
          <ac:picMkLst>
            <pc:docMk/>
            <pc:sldMk cId="1747855538" sldId="279"/>
            <ac:picMk id="4" creationId="{A3859C56-A3D0-D75C-B872-195E042656D9}"/>
          </ac:picMkLst>
        </pc:picChg>
        <pc:picChg chg="del">
          <ac:chgData name="啟貿 洪" userId="d0df3f49c75cb449" providerId="LiveId" clId="{56FC5BB9-0E72-45B1-9193-EF93CC004C2D}" dt="2023-05-30T09:07:19.931" v="756" actId="478"/>
          <ac:picMkLst>
            <pc:docMk/>
            <pc:sldMk cId="1747855538" sldId="279"/>
            <ac:picMk id="11266" creationId="{81DF4962-7BA9-F8C4-C0B3-E52FA52B47FF}"/>
          </ac:picMkLst>
        </pc:picChg>
        <pc:picChg chg="add mod">
          <ac:chgData name="啟貿 洪" userId="d0df3f49c75cb449" providerId="LiveId" clId="{56FC5BB9-0E72-45B1-9193-EF93CC004C2D}" dt="2023-05-30T09:08:01.726" v="786" actId="26606"/>
          <ac:picMkLst>
            <pc:docMk/>
            <pc:sldMk cId="1747855538" sldId="279"/>
            <ac:picMk id="14338" creationId="{BAF27569-A418-4A34-FB47-861F82DCB8B6}"/>
          </ac:picMkLst>
        </pc:picChg>
      </pc:sldChg>
      <pc:sldChg chg="addSp delSp modSp add mod setBg setClrOvrMap delDesignElem">
        <pc:chgData name="啟貿 洪" userId="d0df3f49c75cb449" providerId="LiveId" clId="{56FC5BB9-0E72-45B1-9193-EF93CC004C2D}" dt="2023-05-30T09:08:39.936" v="830" actId="26606"/>
        <pc:sldMkLst>
          <pc:docMk/>
          <pc:sldMk cId="978719970" sldId="280"/>
        </pc:sldMkLst>
        <pc:spChg chg="mod ord">
          <ac:chgData name="啟貿 洪" userId="d0df3f49c75cb449" providerId="LiveId" clId="{56FC5BB9-0E72-45B1-9193-EF93CC004C2D}" dt="2023-05-30T09:08:39.936" v="830" actId="26606"/>
          <ac:spMkLst>
            <pc:docMk/>
            <pc:sldMk cId="978719970" sldId="280"/>
            <ac:spMk id="2" creationId="{82C7B66F-7E0D-D220-64E5-F550A45419A4}"/>
          </ac:spMkLst>
        </pc:spChg>
        <pc:spChg chg="del">
          <ac:chgData name="啟貿 洪" userId="d0df3f49c75cb449" providerId="LiveId" clId="{56FC5BB9-0E72-45B1-9193-EF93CC004C2D}" dt="2023-05-30T09:08:12.283" v="805"/>
          <ac:spMkLst>
            <pc:docMk/>
            <pc:sldMk cId="978719970" sldId="280"/>
            <ac:spMk id="14343" creationId="{0671A8AE-40A1-4631-A6B8-581AFF065482}"/>
          </ac:spMkLst>
        </pc:spChg>
        <pc:spChg chg="del">
          <ac:chgData name="啟貿 洪" userId="d0df3f49c75cb449" providerId="LiveId" clId="{56FC5BB9-0E72-45B1-9193-EF93CC004C2D}" dt="2023-05-30T09:08:12.283" v="805"/>
          <ac:spMkLst>
            <pc:docMk/>
            <pc:sldMk cId="978719970" sldId="280"/>
            <ac:spMk id="14345" creationId="{AB58EF07-17C2-48CF-ABB0-EEF1F17CB8F0}"/>
          </ac:spMkLst>
        </pc:spChg>
        <pc:spChg chg="del">
          <ac:chgData name="啟貿 洪" userId="d0df3f49c75cb449" providerId="LiveId" clId="{56FC5BB9-0E72-45B1-9193-EF93CC004C2D}" dt="2023-05-30T09:08:12.283" v="805"/>
          <ac:spMkLst>
            <pc:docMk/>
            <pc:sldMk cId="978719970" sldId="280"/>
            <ac:spMk id="14347" creationId="{AF2F604E-43BE-4DC3-B983-E071523364F8}"/>
          </ac:spMkLst>
        </pc:spChg>
        <pc:spChg chg="del">
          <ac:chgData name="啟貿 洪" userId="d0df3f49c75cb449" providerId="LiveId" clId="{56FC5BB9-0E72-45B1-9193-EF93CC004C2D}" dt="2023-05-30T09:08:12.283" v="805"/>
          <ac:spMkLst>
            <pc:docMk/>
            <pc:sldMk cId="978719970" sldId="280"/>
            <ac:spMk id="14349" creationId="{08C9B587-E65E-4B52-B37C-ABEBB6E87928}"/>
          </ac:spMkLst>
        </pc:spChg>
        <pc:spChg chg="add">
          <ac:chgData name="啟貿 洪" userId="d0df3f49c75cb449" providerId="LiveId" clId="{56FC5BB9-0E72-45B1-9193-EF93CC004C2D}" dt="2023-05-30T09:08:39.936" v="830" actId="26606"/>
          <ac:spMkLst>
            <pc:docMk/>
            <pc:sldMk cId="978719970" sldId="280"/>
            <ac:spMk id="15367" creationId="{0671A8AE-40A1-4631-A6B8-581AFF065482}"/>
          </ac:spMkLst>
        </pc:spChg>
        <pc:spChg chg="add">
          <ac:chgData name="啟貿 洪" userId="d0df3f49c75cb449" providerId="LiveId" clId="{56FC5BB9-0E72-45B1-9193-EF93CC004C2D}" dt="2023-05-30T09:08:39.936" v="830" actId="26606"/>
          <ac:spMkLst>
            <pc:docMk/>
            <pc:sldMk cId="978719970" sldId="280"/>
            <ac:spMk id="15369" creationId="{AB58EF07-17C2-48CF-ABB0-EEF1F17CB8F0}"/>
          </ac:spMkLst>
        </pc:spChg>
        <pc:spChg chg="add">
          <ac:chgData name="啟貿 洪" userId="d0df3f49c75cb449" providerId="LiveId" clId="{56FC5BB9-0E72-45B1-9193-EF93CC004C2D}" dt="2023-05-30T09:08:39.936" v="830" actId="26606"/>
          <ac:spMkLst>
            <pc:docMk/>
            <pc:sldMk cId="978719970" sldId="280"/>
            <ac:spMk id="15371" creationId="{AF2F604E-43BE-4DC3-B983-E071523364F8}"/>
          </ac:spMkLst>
        </pc:spChg>
        <pc:spChg chg="add">
          <ac:chgData name="啟貿 洪" userId="d0df3f49c75cb449" providerId="LiveId" clId="{56FC5BB9-0E72-45B1-9193-EF93CC004C2D}" dt="2023-05-30T09:08:39.936" v="830" actId="26606"/>
          <ac:spMkLst>
            <pc:docMk/>
            <pc:sldMk cId="978719970" sldId="280"/>
            <ac:spMk id="15373" creationId="{08C9B587-E65E-4B52-B37C-ABEBB6E87928}"/>
          </ac:spMkLst>
        </pc:spChg>
        <pc:picChg chg="del">
          <ac:chgData name="啟貿 洪" userId="d0df3f49c75cb449" providerId="LiveId" clId="{56FC5BB9-0E72-45B1-9193-EF93CC004C2D}" dt="2023-05-30T09:08:14.108" v="806" actId="478"/>
          <ac:picMkLst>
            <pc:docMk/>
            <pc:sldMk cId="978719970" sldId="280"/>
            <ac:picMk id="14338" creationId="{BAF27569-A418-4A34-FB47-861F82DCB8B6}"/>
          </ac:picMkLst>
        </pc:picChg>
        <pc:picChg chg="add mod">
          <ac:chgData name="啟貿 洪" userId="d0df3f49c75cb449" providerId="LiveId" clId="{56FC5BB9-0E72-45B1-9193-EF93CC004C2D}" dt="2023-05-30T09:08:39.936" v="830" actId="26606"/>
          <ac:picMkLst>
            <pc:docMk/>
            <pc:sldMk cId="978719970" sldId="280"/>
            <ac:picMk id="15362" creationId="{3F84F00A-DE2F-73A1-2862-330BC86C7A15}"/>
          </ac:picMkLst>
        </pc:picChg>
      </pc:sldChg>
      <pc:sldChg chg="addSp delSp modSp add mod setBg setClrOvrMap delDesignElem">
        <pc:chgData name="啟貿 洪" userId="d0df3f49c75cb449" providerId="LiveId" clId="{56FC5BB9-0E72-45B1-9193-EF93CC004C2D}" dt="2023-05-30T09:09:31.385" v="867" actId="26606"/>
        <pc:sldMkLst>
          <pc:docMk/>
          <pc:sldMk cId="3469164596" sldId="281"/>
        </pc:sldMkLst>
        <pc:spChg chg="mod ord">
          <ac:chgData name="啟貿 洪" userId="d0df3f49c75cb449" providerId="LiveId" clId="{56FC5BB9-0E72-45B1-9193-EF93CC004C2D}" dt="2023-05-30T09:09:31.385" v="867" actId="26606"/>
          <ac:spMkLst>
            <pc:docMk/>
            <pc:sldMk cId="3469164596" sldId="281"/>
            <ac:spMk id="2" creationId="{82C7B66F-7E0D-D220-64E5-F550A45419A4}"/>
          </ac:spMkLst>
        </pc:spChg>
        <pc:spChg chg="del">
          <ac:chgData name="啟貿 洪" userId="d0df3f49c75cb449" providerId="LiveId" clId="{56FC5BB9-0E72-45B1-9193-EF93CC004C2D}" dt="2023-05-30T09:08:42.896" v="832"/>
          <ac:spMkLst>
            <pc:docMk/>
            <pc:sldMk cId="3469164596" sldId="281"/>
            <ac:spMk id="15367" creationId="{0671A8AE-40A1-4631-A6B8-581AFF065482}"/>
          </ac:spMkLst>
        </pc:spChg>
        <pc:spChg chg="del">
          <ac:chgData name="啟貿 洪" userId="d0df3f49c75cb449" providerId="LiveId" clId="{56FC5BB9-0E72-45B1-9193-EF93CC004C2D}" dt="2023-05-30T09:08:42.896" v="832"/>
          <ac:spMkLst>
            <pc:docMk/>
            <pc:sldMk cId="3469164596" sldId="281"/>
            <ac:spMk id="15369" creationId="{AB58EF07-17C2-48CF-ABB0-EEF1F17CB8F0}"/>
          </ac:spMkLst>
        </pc:spChg>
        <pc:spChg chg="del">
          <ac:chgData name="啟貿 洪" userId="d0df3f49c75cb449" providerId="LiveId" clId="{56FC5BB9-0E72-45B1-9193-EF93CC004C2D}" dt="2023-05-30T09:08:42.896" v="832"/>
          <ac:spMkLst>
            <pc:docMk/>
            <pc:sldMk cId="3469164596" sldId="281"/>
            <ac:spMk id="15371" creationId="{AF2F604E-43BE-4DC3-B983-E071523364F8}"/>
          </ac:spMkLst>
        </pc:spChg>
        <pc:spChg chg="del">
          <ac:chgData name="啟貿 洪" userId="d0df3f49c75cb449" providerId="LiveId" clId="{56FC5BB9-0E72-45B1-9193-EF93CC004C2D}" dt="2023-05-30T09:08:42.896" v="832"/>
          <ac:spMkLst>
            <pc:docMk/>
            <pc:sldMk cId="3469164596" sldId="281"/>
            <ac:spMk id="15373" creationId="{08C9B587-E65E-4B52-B37C-ABEBB6E87928}"/>
          </ac:spMkLst>
        </pc:spChg>
        <pc:spChg chg="add">
          <ac:chgData name="啟貿 洪" userId="d0df3f49c75cb449" providerId="LiveId" clId="{56FC5BB9-0E72-45B1-9193-EF93CC004C2D}" dt="2023-05-30T09:09:31.385" v="867" actId="26606"/>
          <ac:spMkLst>
            <pc:docMk/>
            <pc:sldMk cId="3469164596" sldId="281"/>
            <ac:spMk id="16391" creationId="{0671A8AE-40A1-4631-A6B8-581AFF065482}"/>
          </ac:spMkLst>
        </pc:spChg>
        <pc:spChg chg="add">
          <ac:chgData name="啟貿 洪" userId="d0df3f49c75cb449" providerId="LiveId" clId="{56FC5BB9-0E72-45B1-9193-EF93CC004C2D}" dt="2023-05-30T09:09:31.385" v="867" actId="26606"/>
          <ac:spMkLst>
            <pc:docMk/>
            <pc:sldMk cId="3469164596" sldId="281"/>
            <ac:spMk id="16393" creationId="{AB58EF07-17C2-48CF-ABB0-EEF1F17CB8F0}"/>
          </ac:spMkLst>
        </pc:spChg>
        <pc:spChg chg="add">
          <ac:chgData name="啟貿 洪" userId="d0df3f49c75cb449" providerId="LiveId" clId="{56FC5BB9-0E72-45B1-9193-EF93CC004C2D}" dt="2023-05-30T09:09:31.385" v="867" actId="26606"/>
          <ac:spMkLst>
            <pc:docMk/>
            <pc:sldMk cId="3469164596" sldId="281"/>
            <ac:spMk id="16395" creationId="{AF2F604E-43BE-4DC3-B983-E071523364F8}"/>
          </ac:spMkLst>
        </pc:spChg>
        <pc:spChg chg="add">
          <ac:chgData name="啟貿 洪" userId="d0df3f49c75cb449" providerId="LiveId" clId="{56FC5BB9-0E72-45B1-9193-EF93CC004C2D}" dt="2023-05-30T09:09:31.385" v="867" actId="26606"/>
          <ac:spMkLst>
            <pc:docMk/>
            <pc:sldMk cId="3469164596" sldId="281"/>
            <ac:spMk id="16397" creationId="{08C9B587-E65E-4B52-B37C-ABEBB6E87928}"/>
          </ac:spMkLst>
        </pc:spChg>
        <pc:picChg chg="del">
          <ac:chgData name="啟貿 洪" userId="d0df3f49c75cb449" providerId="LiveId" clId="{56FC5BB9-0E72-45B1-9193-EF93CC004C2D}" dt="2023-05-30T09:08:44.503" v="833" actId="478"/>
          <ac:picMkLst>
            <pc:docMk/>
            <pc:sldMk cId="3469164596" sldId="281"/>
            <ac:picMk id="15362" creationId="{3F84F00A-DE2F-73A1-2862-330BC86C7A15}"/>
          </ac:picMkLst>
        </pc:picChg>
        <pc:picChg chg="add mod">
          <ac:chgData name="啟貿 洪" userId="d0df3f49c75cb449" providerId="LiveId" clId="{56FC5BB9-0E72-45B1-9193-EF93CC004C2D}" dt="2023-05-30T09:09:31.385" v="867" actId="26606"/>
          <ac:picMkLst>
            <pc:docMk/>
            <pc:sldMk cId="3469164596" sldId="281"/>
            <ac:picMk id="16386" creationId="{2E184E81-187F-6332-415E-E48A02031488}"/>
          </ac:picMkLst>
        </pc:picChg>
      </pc:sldChg>
      <pc:sldChg chg="addSp delSp modSp add mod setBg setClrOvrMap delDesignElem">
        <pc:chgData name="啟貿 洪" userId="d0df3f49c75cb449" providerId="LiveId" clId="{56FC5BB9-0E72-45B1-9193-EF93CC004C2D}" dt="2023-05-30T09:10:48.346" v="906" actId="26606"/>
        <pc:sldMkLst>
          <pc:docMk/>
          <pc:sldMk cId="3984764942" sldId="282"/>
        </pc:sldMkLst>
        <pc:spChg chg="mod ord">
          <ac:chgData name="啟貿 洪" userId="d0df3f49c75cb449" providerId="LiveId" clId="{56FC5BB9-0E72-45B1-9193-EF93CC004C2D}" dt="2023-05-30T09:10:48.346" v="906" actId="26606"/>
          <ac:spMkLst>
            <pc:docMk/>
            <pc:sldMk cId="3984764942" sldId="282"/>
            <ac:spMk id="2" creationId="{82C7B66F-7E0D-D220-64E5-F550A45419A4}"/>
          </ac:spMkLst>
        </pc:spChg>
        <pc:spChg chg="del">
          <ac:chgData name="啟貿 洪" userId="d0df3f49c75cb449" providerId="LiveId" clId="{56FC5BB9-0E72-45B1-9193-EF93CC004C2D}" dt="2023-05-30T09:09:33.476" v="869"/>
          <ac:spMkLst>
            <pc:docMk/>
            <pc:sldMk cId="3984764942" sldId="282"/>
            <ac:spMk id="16391" creationId="{0671A8AE-40A1-4631-A6B8-581AFF065482}"/>
          </ac:spMkLst>
        </pc:spChg>
        <pc:spChg chg="del">
          <ac:chgData name="啟貿 洪" userId="d0df3f49c75cb449" providerId="LiveId" clId="{56FC5BB9-0E72-45B1-9193-EF93CC004C2D}" dt="2023-05-30T09:09:33.476" v="869"/>
          <ac:spMkLst>
            <pc:docMk/>
            <pc:sldMk cId="3984764942" sldId="282"/>
            <ac:spMk id="16393" creationId="{AB58EF07-17C2-48CF-ABB0-EEF1F17CB8F0}"/>
          </ac:spMkLst>
        </pc:spChg>
        <pc:spChg chg="del">
          <ac:chgData name="啟貿 洪" userId="d0df3f49c75cb449" providerId="LiveId" clId="{56FC5BB9-0E72-45B1-9193-EF93CC004C2D}" dt="2023-05-30T09:09:33.476" v="869"/>
          <ac:spMkLst>
            <pc:docMk/>
            <pc:sldMk cId="3984764942" sldId="282"/>
            <ac:spMk id="16395" creationId="{AF2F604E-43BE-4DC3-B983-E071523364F8}"/>
          </ac:spMkLst>
        </pc:spChg>
        <pc:spChg chg="del">
          <ac:chgData name="啟貿 洪" userId="d0df3f49c75cb449" providerId="LiveId" clId="{56FC5BB9-0E72-45B1-9193-EF93CC004C2D}" dt="2023-05-30T09:09:33.476" v="869"/>
          <ac:spMkLst>
            <pc:docMk/>
            <pc:sldMk cId="3984764942" sldId="282"/>
            <ac:spMk id="16397" creationId="{08C9B587-E65E-4B52-B37C-ABEBB6E87928}"/>
          </ac:spMkLst>
        </pc:spChg>
        <pc:spChg chg="add del">
          <ac:chgData name="啟貿 洪" userId="d0df3f49c75cb449" providerId="LiveId" clId="{56FC5BB9-0E72-45B1-9193-EF93CC004C2D}" dt="2023-05-30T09:10:48.346" v="906" actId="26606"/>
          <ac:spMkLst>
            <pc:docMk/>
            <pc:sldMk cId="3984764942" sldId="282"/>
            <ac:spMk id="17415" creationId="{0671A8AE-40A1-4631-A6B8-581AFF065482}"/>
          </ac:spMkLst>
        </pc:spChg>
        <pc:spChg chg="add del">
          <ac:chgData name="啟貿 洪" userId="d0df3f49c75cb449" providerId="LiveId" clId="{56FC5BB9-0E72-45B1-9193-EF93CC004C2D}" dt="2023-05-30T09:10:48.346" v="906" actId="26606"/>
          <ac:spMkLst>
            <pc:docMk/>
            <pc:sldMk cId="3984764942" sldId="282"/>
            <ac:spMk id="17417" creationId="{AB58EF07-17C2-48CF-ABB0-EEF1F17CB8F0}"/>
          </ac:spMkLst>
        </pc:spChg>
        <pc:spChg chg="add del">
          <ac:chgData name="啟貿 洪" userId="d0df3f49c75cb449" providerId="LiveId" clId="{56FC5BB9-0E72-45B1-9193-EF93CC004C2D}" dt="2023-05-30T09:10:48.346" v="906" actId="26606"/>
          <ac:spMkLst>
            <pc:docMk/>
            <pc:sldMk cId="3984764942" sldId="282"/>
            <ac:spMk id="17419" creationId="{AF2F604E-43BE-4DC3-B983-E071523364F8}"/>
          </ac:spMkLst>
        </pc:spChg>
        <pc:spChg chg="add del">
          <ac:chgData name="啟貿 洪" userId="d0df3f49c75cb449" providerId="LiveId" clId="{56FC5BB9-0E72-45B1-9193-EF93CC004C2D}" dt="2023-05-30T09:10:48.346" v="906" actId="26606"/>
          <ac:spMkLst>
            <pc:docMk/>
            <pc:sldMk cId="3984764942" sldId="282"/>
            <ac:spMk id="17421" creationId="{08C9B587-E65E-4B52-B37C-ABEBB6E87928}"/>
          </ac:spMkLst>
        </pc:spChg>
        <pc:spChg chg="add">
          <ac:chgData name="啟貿 洪" userId="d0df3f49c75cb449" providerId="LiveId" clId="{56FC5BB9-0E72-45B1-9193-EF93CC004C2D}" dt="2023-05-30T09:10:48.346" v="906" actId="26606"/>
          <ac:spMkLst>
            <pc:docMk/>
            <pc:sldMk cId="3984764942" sldId="282"/>
            <ac:spMk id="17426" creationId="{8B646C36-EEEC-4D52-8E8E-206F4CD8A3DA}"/>
          </ac:spMkLst>
        </pc:spChg>
        <pc:spChg chg="add">
          <ac:chgData name="啟貿 洪" userId="d0df3f49c75cb449" providerId="LiveId" clId="{56FC5BB9-0E72-45B1-9193-EF93CC004C2D}" dt="2023-05-30T09:10:48.346" v="906" actId="26606"/>
          <ac:spMkLst>
            <pc:docMk/>
            <pc:sldMk cId="3984764942" sldId="282"/>
            <ac:spMk id="17432" creationId="{D6CA2F4C-8E9E-4BCD-B6E8-A68A311CA651}"/>
          </ac:spMkLst>
        </pc:spChg>
        <pc:spChg chg="add">
          <ac:chgData name="啟貿 洪" userId="d0df3f49c75cb449" providerId="LiveId" clId="{56FC5BB9-0E72-45B1-9193-EF93CC004C2D}" dt="2023-05-30T09:10:48.346" v="906" actId="26606"/>
          <ac:spMkLst>
            <pc:docMk/>
            <pc:sldMk cId="3984764942" sldId="282"/>
            <ac:spMk id="17434" creationId="{4FB204DF-284E-45F6-A017-79A4DF57BCCB}"/>
          </ac:spMkLst>
        </pc:spChg>
        <pc:spChg chg="add">
          <ac:chgData name="啟貿 洪" userId="d0df3f49c75cb449" providerId="LiveId" clId="{56FC5BB9-0E72-45B1-9193-EF93CC004C2D}" dt="2023-05-30T09:10:48.346" v="906" actId="26606"/>
          <ac:spMkLst>
            <pc:docMk/>
            <pc:sldMk cId="3984764942" sldId="282"/>
            <ac:spMk id="17436" creationId="{96FD6442-EB7D-4992-8D41-0B7FFDCB43E1}"/>
          </ac:spMkLst>
        </pc:spChg>
        <pc:spChg chg="add">
          <ac:chgData name="啟貿 洪" userId="d0df3f49c75cb449" providerId="LiveId" clId="{56FC5BB9-0E72-45B1-9193-EF93CC004C2D}" dt="2023-05-30T09:10:48.346" v="906" actId="26606"/>
          <ac:spMkLst>
            <pc:docMk/>
            <pc:sldMk cId="3984764942" sldId="282"/>
            <ac:spMk id="17445" creationId="{4D1A5E71-B6B6-486A-8CDC-C7ABD9B903F6}"/>
          </ac:spMkLst>
        </pc:spChg>
        <pc:spChg chg="add">
          <ac:chgData name="啟貿 洪" userId="d0df3f49c75cb449" providerId="LiveId" clId="{56FC5BB9-0E72-45B1-9193-EF93CC004C2D}" dt="2023-05-30T09:10:48.346" v="906" actId="26606"/>
          <ac:spMkLst>
            <pc:docMk/>
            <pc:sldMk cId="3984764942" sldId="282"/>
            <ac:spMk id="17447" creationId="{6004781B-698F-46D5-AADD-8AE9211719D8}"/>
          </ac:spMkLst>
        </pc:spChg>
        <pc:grpChg chg="add">
          <ac:chgData name="啟貿 洪" userId="d0df3f49c75cb449" providerId="LiveId" clId="{56FC5BB9-0E72-45B1-9193-EF93CC004C2D}" dt="2023-05-30T09:10:48.346" v="906" actId="26606"/>
          <ac:grpSpMkLst>
            <pc:docMk/>
            <pc:sldMk cId="3984764942" sldId="282"/>
            <ac:grpSpMk id="17428" creationId="{308C40F4-6A24-4867-B726-B552DB0807B5}"/>
          </ac:grpSpMkLst>
        </pc:grpChg>
        <pc:grpChg chg="add">
          <ac:chgData name="啟貿 洪" userId="d0df3f49c75cb449" providerId="LiveId" clId="{56FC5BB9-0E72-45B1-9193-EF93CC004C2D}" dt="2023-05-30T09:10:48.346" v="906" actId="26606"/>
          <ac:grpSpMkLst>
            <pc:docMk/>
            <pc:sldMk cId="3984764942" sldId="282"/>
            <ac:grpSpMk id="17438" creationId="{FB9739EB-7F66-433D-841F-AB3CD18700B7}"/>
          </ac:grpSpMkLst>
        </pc:grpChg>
        <pc:picChg chg="del">
          <ac:chgData name="啟貿 洪" userId="d0df3f49c75cb449" providerId="LiveId" clId="{56FC5BB9-0E72-45B1-9193-EF93CC004C2D}" dt="2023-05-30T09:09:34.723" v="870" actId="478"/>
          <ac:picMkLst>
            <pc:docMk/>
            <pc:sldMk cId="3984764942" sldId="282"/>
            <ac:picMk id="16386" creationId="{2E184E81-187F-6332-415E-E48A02031488}"/>
          </ac:picMkLst>
        </pc:picChg>
        <pc:picChg chg="add mod ord">
          <ac:chgData name="啟貿 洪" userId="d0df3f49c75cb449" providerId="LiveId" clId="{56FC5BB9-0E72-45B1-9193-EF93CC004C2D}" dt="2023-05-30T09:10:48.346" v="906" actId="26606"/>
          <ac:picMkLst>
            <pc:docMk/>
            <pc:sldMk cId="3984764942" sldId="282"/>
            <ac:picMk id="17410" creationId="{9677CE4A-C6A9-69DE-D7EB-88465DDBC562}"/>
          </ac:picMkLst>
        </pc:picChg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CAB074-A39E-B408-33AD-BE55DA358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CFC2DFF-26B0-DCD5-4E5D-E1D0682964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AAF2191-54B2-092D-9295-DA0D77D64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C79B1E-B1B0-589A-2F5B-2D32D1872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8D6E344-134C-DFDB-4074-FF961B3C4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4845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3E92BF-6396-3FED-FFE7-FD492D3A0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D8DACF2-290F-1BAF-1D63-6A329B8F7E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5CF2F88-8CA8-76E6-DD57-3C770D7AF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3AF2B7B-EDB7-2FEE-EEF0-82B754628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B13053-5D27-6C9E-7E4D-90D053913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2122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F02AC81-10A0-1F6C-6D8E-87512DA74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4658392-ECB1-6385-796B-ADB2B28E7D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D861034-0EF8-0C16-6071-0514FE64D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D63AE5-51C3-4349-0432-819828110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620CAD6-3AC0-E97F-7B68-B913E977A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6507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263C1C-28C5-8CEC-28A6-E6C864DDC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FAD1F9-6F0B-3D78-D522-0E3CA2626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081EAA-6CC9-B80B-84F6-237AF6EA0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7EE353-9A2D-92E7-6A06-C095004E7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2A9B07-6632-7BC4-11DE-3C8DA9DAD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189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91AC71-41B6-E639-92E0-E4FFE4CBF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0AB7B33-7386-551A-FE14-C2BC9C476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4C3EAD2-B66B-9E23-2D95-2D912A13A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78B7FE8-2B95-9A8D-D7BA-F369CF5B5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F5900E-7075-922A-1D81-70D2DB3B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6808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AF282D-0EAF-682E-F027-B27A5F8BE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409536-4A19-02B1-A7ED-F74D0EE60F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9B34B38-5C39-4295-E79D-A117DF804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5AC2BD7-9759-236E-DE34-4B1B0059D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ECF97E4-CC1F-129E-F6AF-42755D62B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767E3B-92B6-731D-3811-7D1AA37AD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3399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2B1543-98F2-5D90-C083-9901AF994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2946632-EAF5-90D0-89E5-DDF2885193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A1CF77-9921-0EC5-5716-9A681E304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539924A-D9CD-4634-6F1C-682ABAB070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5C07A2F-5DD8-7CFB-ACF9-23685D4465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2436D98-5C22-CC0C-88F1-D43AAD26A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2CC57BB-2A2F-C1D1-3D75-E26CB5BDA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078B8C7-E189-E66A-4065-07BF7888F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7487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E4E521-8CC9-081E-7790-E1B3D4A72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42CC153-0987-5C89-DC6B-02F5EB01C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05CF447-F24E-3FF6-FDC0-CACD10FFC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64CC633-EE73-4EEE-90B6-72C57C3B8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15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62B941B-F692-F42E-7085-77A204B63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BB2705E-4DEA-CDCA-5A29-A09852129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EA00F89-B566-B231-9AF5-C35D8E915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529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412893-0DC7-D5BF-06C1-CD4067298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52921EE-7ED5-9FEA-C33B-4D7C765B5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583EAE7-3854-9753-CBE3-8BAE13AA1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8E8BB36-33F7-C0F2-D66E-36C449DA4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4001547-BFF6-2888-8BC6-65DDCE5B2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4CCBAEB-D1DC-E922-3EC6-B21578BB3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660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71CCCC-47BC-168F-7479-D3057AFAA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121C7EE-B980-1695-1981-DF47FC6A8A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B427279-7690-7037-3DC9-83607DF97F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D04561D-1B14-112B-2A39-352140E1B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2CC045-3F69-F754-5560-C268DF85C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EB35DD8-AE23-7D1C-B5A1-D6F88568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5135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F29A331-FC01-607A-796A-94165A5BF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CB1B15E-3400-D1B1-2572-E0337981A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2C819FC-2D3F-E850-B2F1-1CB7D4EA0B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94E5B-63D8-4058-9F94-16A1AC03F045}" type="datetimeFigureOut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4829E9-9A0E-B2F2-1C4E-CC914A02D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9DE674-583C-0BC1-1F9D-5D2B60D55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EA750-DBFF-447D-84B5-4C9BA58374E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1062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E73E7E9-1E6F-7757-01CD-ECD2F76FDC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20" r="23298" b="317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5AE8FE2-0B47-36E2-E844-E32A8D69A92D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4800">
                <a:latin typeface="+mj-lt"/>
                <a:ea typeface="+mj-ea"/>
                <a:cs typeface="+mj-cs"/>
              </a:rPr>
              <a:t>酒吧外部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2753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「AKBカフェっ娘」が日本一のバーテンダーになった日 – Sirabee">
            <a:extLst>
              <a:ext uri="{FF2B5EF4-FFF2-40B4-BE49-F238E27FC236}">
                <a16:creationId xmlns:a16="http://schemas.microsoft.com/office/drawing/2014/main" id="{DE3A579C-89F3-83CD-C983-D1E947B1AD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" r="22362" b="909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3633816-37E4-DCE3-005E-EF24F997A5D8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4800" dirty="0">
                <a:latin typeface="+mj-lt"/>
                <a:ea typeface="+mj-ea"/>
                <a:cs typeface="+mj-cs"/>
              </a:rPr>
              <a:t>客製化點酒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69050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400+ cocktail menu flyer Customizable Design Templates in 2022 ...">
            <a:extLst>
              <a:ext uri="{FF2B5EF4-FFF2-40B4-BE49-F238E27FC236}">
                <a16:creationId xmlns:a16="http://schemas.microsoft.com/office/drawing/2014/main" id="{15C1038E-B1E5-A0FA-C165-29D4395B4A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20" r="3907" b="29253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Rectangle 205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1849549-B68D-99AD-68F6-CEA9BB021F35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4800" dirty="0">
                <a:latin typeface="+mj-lt"/>
                <a:ea typeface="+mj-ea"/>
                <a:cs typeface="+mj-cs"/>
              </a:rPr>
              <a:t>酒單點酒</a:t>
            </a:r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4157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" name="Rectangle 3078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4" name="Picture 2" descr="生活小竅門：冰箱如何快速有效除冰 - 每日頭條">
            <a:extLst>
              <a:ext uri="{FF2B5EF4-FFF2-40B4-BE49-F238E27FC236}">
                <a16:creationId xmlns:a16="http://schemas.microsoft.com/office/drawing/2014/main" id="{218DFE84-4549-21A9-36DF-EED1B1A841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29" r="11189"/>
          <a:stretch/>
        </p:blipFill>
        <p:spPr bwMode="auto">
          <a:xfrm>
            <a:off x="4283902" y="10"/>
            <a:ext cx="7908098" cy="685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24" name="Rectangle 308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A5FD443-08E4-442B-04EB-D9F358DF24C1}"/>
              </a:ext>
            </a:extLst>
          </p:cNvPr>
          <p:cNvSpPr txBox="1"/>
          <p:nvPr/>
        </p:nvSpPr>
        <p:spPr>
          <a:xfrm>
            <a:off x="728663" y="1115219"/>
            <a:ext cx="5505449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50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查看冰箱</a:t>
            </a:r>
          </a:p>
        </p:txBody>
      </p:sp>
      <p:cxnSp>
        <p:nvCxnSpPr>
          <p:cNvPr id="3125" name="Straight Connector 3082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788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48" name="Rectangle 615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冰箱原创图片_冰箱正版素材_红动中国">
            <a:extLst>
              <a:ext uri="{FF2B5EF4-FFF2-40B4-BE49-F238E27FC236}">
                <a16:creationId xmlns:a16="http://schemas.microsoft.com/office/drawing/2014/main" id="{4DFBC8EA-931C-BA35-3DC3-A430583FFE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49" name="Rectangle 615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DA03E34-821A-8C68-329E-C5797DED1398}"/>
              </a:ext>
            </a:extLst>
          </p:cNvPr>
          <p:cNvSpPr txBox="1"/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5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材料不夠，訂購失敗！</a:t>
            </a:r>
          </a:p>
        </p:txBody>
      </p:sp>
    </p:spTree>
    <p:extLst>
      <p:ext uri="{BB962C8B-B14F-4D97-AF65-F5344CB8AC3E}">
        <p14:creationId xmlns:p14="http://schemas.microsoft.com/office/powerpoint/2010/main" val="2162859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「條碼辦理」商品條碼在物流領域應用現狀 - 每日頭條">
            <a:extLst>
              <a:ext uri="{FF2B5EF4-FFF2-40B4-BE49-F238E27FC236}">
                <a16:creationId xmlns:a16="http://schemas.microsoft.com/office/drawing/2014/main" id="{926BD734-8473-296D-7D11-9BD8170585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" r="15590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5" name="Rectangle 410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A5FD443-08E4-442B-04EB-D9F358DF24C1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4800" dirty="0">
                <a:latin typeface="+mj-lt"/>
                <a:ea typeface="+mj-ea"/>
                <a:cs typeface="+mj-cs"/>
              </a:rPr>
              <a:t>掃條碼放材料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F01F447-5E4E-3693-2725-C66E03CA1D56}"/>
              </a:ext>
            </a:extLst>
          </p:cNvPr>
          <p:cNvSpPr txBox="1"/>
          <p:nvPr/>
        </p:nvSpPr>
        <p:spPr>
          <a:xfrm>
            <a:off x="477980" y="4872922"/>
            <a:ext cx="4023359" cy="1208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</a:pPr>
            <a:endParaRPr lang="zh-TW" altLang="en-US" sz="2000" dirty="0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840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40" name="Rectangle 512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简明财务收支管理系统EXCEL素材 模板下载_财务_图客巴巴">
            <a:extLst>
              <a:ext uri="{FF2B5EF4-FFF2-40B4-BE49-F238E27FC236}">
                <a16:creationId xmlns:a16="http://schemas.microsoft.com/office/drawing/2014/main" id="{B84D3097-2D75-1376-43F8-A5EB8E150AD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27" r="9091" b="14588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41" name="Rectangle 51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3DDBFF6-868A-434E-4DE2-81DF472F4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4800" dirty="0"/>
              <a:t>查看收支</a:t>
            </a:r>
          </a:p>
        </p:txBody>
      </p:sp>
      <p:sp>
        <p:nvSpPr>
          <p:cNvPr id="5142" name="Rectangle 51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43" name="Rectangle 51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2837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82" name="Rectangle 717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J.J懷特 西瓜萊姆伏特加 - 產品介紹 - 宸瀧煙酒量販">
            <a:extLst>
              <a:ext uri="{FF2B5EF4-FFF2-40B4-BE49-F238E27FC236}">
                <a16:creationId xmlns:a16="http://schemas.microsoft.com/office/drawing/2014/main" id="{2D357AAA-21FA-E102-6366-FA4774C692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05" r="12956" b="2286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83" name="Rectangle 717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D667079-CAD7-7AA4-509A-67055E84ADE2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4800" dirty="0">
                <a:latin typeface="+mj-lt"/>
                <a:ea typeface="+mj-ea"/>
                <a:cs typeface="+mj-cs"/>
              </a:rPr>
              <a:t>伏特加萊姆</a:t>
            </a:r>
            <a:endParaRPr lang="en-US" altLang="zh-TW" sz="48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4800" dirty="0">
                <a:latin typeface="+mj-lt"/>
                <a:ea typeface="+mj-ea"/>
                <a:cs typeface="+mj-cs"/>
              </a:rPr>
              <a:t>已送達</a:t>
            </a:r>
          </a:p>
        </p:txBody>
      </p:sp>
      <p:sp>
        <p:nvSpPr>
          <p:cNvPr id="7184" name="Rectangle 717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181" name="Rectangle 718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0612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lass of lemonade">
            <a:extLst>
              <a:ext uri="{FF2B5EF4-FFF2-40B4-BE49-F238E27FC236}">
                <a16:creationId xmlns:a16="http://schemas.microsoft.com/office/drawing/2014/main" id="{0A289D07-1780-7701-2177-8033D243AC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D667079-CAD7-7AA4-509A-67055E84ADE2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4800" dirty="0">
                <a:latin typeface="+mj-lt"/>
                <a:ea typeface="+mj-ea"/>
                <a:cs typeface="+mj-cs"/>
              </a:rPr>
              <a:t>伏特加七喜</a:t>
            </a:r>
            <a:endParaRPr lang="en-US" altLang="zh-TW" sz="48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4800" dirty="0">
                <a:latin typeface="+mj-lt"/>
                <a:ea typeface="+mj-ea"/>
                <a:cs typeface="+mj-cs"/>
              </a:rPr>
              <a:t>已送達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365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3" name="Rectangle 92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[調酒]海風 by TreeTop樹頂 - 愛料理">
            <a:extLst>
              <a:ext uri="{FF2B5EF4-FFF2-40B4-BE49-F238E27FC236}">
                <a16:creationId xmlns:a16="http://schemas.microsoft.com/office/drawing/2014/main" id="{3B205640-4575-0216-5317-B091A1256A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" t="9091" r="23379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5" name="Rectangle 92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2C7B66F-7E0D-D220-64E5-F550A454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4800" dirty="0"/>
              <a:t>海風</a:t>
            </a:r>
            <a:br>
              <a:rPr lang="en-US" altLang="zh-TW" sz="4800" dirty="0"/>
            </a:br>
            <a:r>
              <a:rPr lang="zh-TW" altLang="en-US" sz="4800" dirty="0"/>
              <a:t>已送達</a:t>
            </a:r>
          </a:p>
        </p:txBody>
      </p:sp>
      <p:sp>
        <p:nvSpPr>
          <p:cNvPr id="9227" name="Rectangle 92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229" name="Rectangle 92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0929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9" name="Rectangle 13318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314" name="Picture 2" descr="Welt-Cocktail-Tag: Diese Cocktails begleiten uns durch den Sommer | GALA.de">
            <a:extLst>
              <a:ext uri="{FF2B5EF4-FFF2-40B4-BE49-F238E27FC236}">
                <a16:creationId xmlns:a16="http://schemas.microsoft.com/office/drawing/2014/main" id="{2BC1EF85-D28B-8A5A-F7AB-78DE855672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96" r="-1" b="10017"/>
          <a:stretch/>
        </p:blipFill>
        <p:spPr bwMode="auto">
          <a:xfrm>
            <a:off x="4283902" y="10"/>
            <a:ext cx="7908098" cy="685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21" name="Rectangle 1332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2C7B66F-7E0D-D220-64E5-F550A454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115219"/>
            <a:ext cx="550544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5000" dirty="0">
                <a:solidFill>
                  <a:schemeClr val="bg1"/>
                </a:solidFill>
              </a:rPr>
              <a:t>性慾海灘</a:t>
            </a:r>
            <a:br>
              <a:rPr lang="en-US" altLang="zh-TW" sz="5000" dirty="0">
                <a:solidFill>
                  <a:schemeClr val="bg1"/>
                </a:solidFill>
              </a:rPr>
            </a:br>
            <a:r>
              <a:rPr lang="zh-TW" altLang="en-US" sz="4800" dirty="0">
                <a:solidFill>
                  <a:schemeClr val="bg1"/>
                </a:solidFill>
              </a:rPr>
              <a:t>已送達</a:t>
            </a:r>
            <a:endParaRPr lang="zh-TW" altLang="en-US" sz="5000" dirty="0">
              <a:solidFill>
                <a:schemeClr val="bg1"/>
              </a:solidFill>
            </a:endParaRPr>
          </a:p>
        </p:txBody>
      </p:sp>
      <p:cxnSp>
        <p:nvCxnSpPr>
          <p:cNvPr id="13323" name="Straight Connector 13322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9379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9B25F6-D845-46F3-BA69-3D48CEF7E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6624" y="901769"/>
            <a:ext cx="4970256" cy="3855397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AC0226-4651-4BF7-AA72-6DB611F80F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6624" y="901769"/>
            <a:ext cx="4970256" cy="3855397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8CCAA36-1E98-45B0-AAF9-D8807BA8E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83F456C-8972-439A-90A4-D7C52FA3A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390AF2C-728C-4687-B7A2-3F9C788EC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9689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1C510C0-DED1-4708-AA14-355E5AFF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366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58C4F41-C97D-4755-8F7C-8C0A8E182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9229" y="798986"/>
            <a:ext cx="4970256" cy="3855397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9FDA761-F02B-E73E-359A-E43BFBA395D7}"/>
              </a:ext>
            </a:extLst>
          </p:cNvPr>
          <p:cNvSpPr txBox="1"/>
          <p:nvPr/>
        </p:nvSpPr>
        <p:spPr>
          <a:xfrm>
            <a:off x="2006003" y="1018596"/>
            <a:ext cx="4184101" cy="25778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開門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232F408-BBCD-48EE-ABF6-95201EF72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6115" y="3453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02D5D2F-11CF-47F1-B542-8ED3199DC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6115" y="3453761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9109165-7872-4D8A-A545-F48B3AF1D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83019" y="4738591"/>
            <a:ext cx="2208981" cy="21194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5438E66D-E34C-48D4-9F9D-021EBD568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83019" y="4738591"/>
            <a:ext cx="2208981" cy="21194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6" name="Graphic 185">
            <a:extLst>
              <a:ext uri="{FF2B5EF4-FFF2-40B4-BE49-F238E27FC236}">
                <a16:creationId xmlns:a16="http://schemas.microsoft.com/office/drawing/2014/main" id="{1BC9510C-172B-4086-A60F-7AF0FBF22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43487" y="566243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688A7FC-74D4-4003-9F5C-8C0A3F661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443884A-0473-4494-95AC-A74292738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A5C72FE-7FB1-4DA7-8CF8-45CA6AFB5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8A05A27-4E41-41AB-BB9E-977863EF7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412BF9D-EAB2-42D7-B657-42D5D101B9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6" name="圖片 5">
            <a:extLst>
              <a:ext uri="{FF2B5EF4-FFF2-40B4-BE49-F238E27FC236}">
                <a16:creationId xmlns:a16="http://schemas.microsoft.com/office/drawing/2014/main" id="{2538CC65-4CA0-D400-302F-C49D6671D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1871" y="2580962"/>
            <a:ext cx="3028078" cy="3217333"/>
          </a:xfrm>
          <a:prstGeom prst="rect">
            <a:avLst/>
          </a:prstGeom>
        </p:spPr>
      </p:pic>
      <p:sp>
        <p:nvSpPr>
          <p:cNvPr id="43" name="Graphic 212">
            <a:extLst>
              <a:ext uri="{FF2B5EF4-FFF2-40B4-BE49-F238E27FC236}">
                <a16:creationId xmlns:a16="http://schemas.microsoft.com/office/drawing/2014/main" id="{FEFCF180-A212-449F-8D07-5EC94B281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32063" y="2262962"/>
            <a:ext cx="622472" cy="62247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5" name="Graphic 212">
            <a:extLst>
              <a:ext uri="{FF2B5EF4-FFF2-40B4-BE49-F238E27FC236}">
                <a16:creationId xmlns:a16="http://schemas.microsoft.com/office/drawing/2014/main" id="{1400E1BC-11DC-49A0-856F-992F20EB4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32063" y="2262962"/>
            <a:ext cx="622472" cy="62247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39353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9" name="Rectangle 11270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2C7B66F-7E0D-D220-64E5-F550A454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5400" dirty="0">
                <a:solidFill>
                  <a:schemeClr val="bg1"/>
                </a:solidFill>
              </a:rPr>
              <a:t>琴通寧</a:t>
            </a:r>
            <a:br>
              <a:rPr lang="en-US" altLang="zh-TW" sz="5400" dirty="0">
                <a:solidFill>
                  <a:schemeClr val="bg1"/>
                </a:solidFill>
              </a:rPr>
            </a:br>
            <a:r>
              <a:rPr lang="zh-TW" altLang="en-US" sz="5400" dirty="0">
                <a:solidFill>
                  <a:schemeClr val="bg1"/>
                </a:solidFill>
              </a:rPr>
              <a:t>已送達</a:t>
            </a:r>
            <a:endParaRPr lang="zh-TW" alt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1320" name="Group 11272">
            <a:extLst>
              <a:ext uri="{FF2B5EF4-FFF2-40B4-BE49-F238E27FC236}">
                <a16:creationId xmlns:a16="http://schemas.microsoft.com/office/drawing/2014/main" id="{B2EBBF56-923D-48A7-9F8F-86E33CFA3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81655" y="673020"/>
            <a:ext cx="4833902" cy="5683329"/>
            <a:chOff x="1674895" y="1345036"/>
            <a:chExt cx="5428610" cy="4210939"/>
          </a:xfrm>
        </p:grpSpPr>
        <p:sp>
          <p:nvSpPr>
            <p:cNvPr id="11274" name="Rectangle 11273">
              <a:extLst>
                <a:ext uri="{FF2B5EF4-FFF2-40B4-BE49-F238E27FC236}">
                  <a16:creationId xmlns:a16="http://schemas.microsoft.com/office/drawing/2014/main" id="{A6D5794E-BC9E-4A8A-BB29-9A32C8F26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21" name="Rectangle 11274">
              <a:extLst>
                <a:ext uri="{FF2B5EF4-FFF2-40B4-BE49-F238E27FC236}">
                  <a16:creationId xmlns:a16="http://schemas.microsoft.com/office/drawing/2014/main" id="{216175AF-13E0-4D14-8638-11BBE8359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322" name="Rectangle 11276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23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11324" name="Freeform: Shape 11279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1" name="Freeform: Shape 11280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2" name="Freeform: Shape 11281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3" name="Freeform: Shape 11282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4" name="Freeform: Shape 11283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1266" name="Picture 2" descr="[調酒教學] 琴湯尼(琴通寧 Gin Tonic)- 夏日極簡清涼調酒 | 一飲樂酒誌">
            <a:extLst>
              <a:ext uri="{FF2B5EF4-FFF2-40B4-BE49-F238E27FC236}">
                <a16:creationId xmlns:a16="http://schemas.microsoft.com/office/drawing/2014/main" id="{81DF4962-7BA9-F8C4-C0B3-E52FA52B4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70554" y="1126418"/>
            <a:ext cx="3193305" cy="4594684"/>
          </a:xfrm>
          <a:prstGeom prst="rect">
            <a:avLst/>
          </a:prstGeom>
          <a:noFill/>
          <a:ln w="285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25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1326" name="Graphic 212">
            <a:extLst>
              <a:ext uri="{FF2B5EF4-FFF2-40B4-BE49-F238E27FC236}">
                <a16:creationId xmlns:a16="http://schemas.microsoft.com/office/drawing/2014/main" id="{EB8560A9-B281-46EB-A304-1E4A5A00D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1327" name="Oval 11289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328" name="Oval 11291">
            <a:extLst>
              <a:ext uri="{FF2B5EF4-FFF2-40B4-BE49-F238E27FC236}">
                <a16:creationId xmlns:a16="http://schemas.microsoft.com/office/drawing/2014/main" id="{667882DD-56E8-460E-99D5-86E71982D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024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43" name="Rectangle 1434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38" name="Picture 2" descr="Long Island Iced Tea (長島冰茶) | Over Party Lab 懶人調酒指南">
            <a:extLst>
              <a:ext uri="{FF2B5EF4-FFF2-40B4-BE49-F238E27FC236}">
                <a16:creationId xmlns:a16="http://schemas.microsoft.com/office/drawing/2014/main" id="{BAF27569-A418-4A34-FB47-861F82DCB8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47" r="3999" b="6503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45" name="Rectangle 1434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2C7B66F-7E0D-D220-64E5-F550A454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4800" dirty="0"/>
              <a:t>長島冰茶</a:t>
            </a:r>
            <a:br>
              <a:rPr lang="en-US" altLang="zh-TW" sz="4800" dirty="0"/>
            </a:br>
            <a:r>
              <a:rPr lang="zh-TW" altLang="en-US" sz="4800" dirty="0"/>
              <a:t>已送達</a:t>
            </a:r>
            <a:endParaRPr lang="en-US" altLang="zh-TW" sz="4800" dirty="0"/>
          </a:p>
        </p:txBody>
      </p:sp>
      <p:sp>
        <p:nvSpPr>
          <p:cNvPr id="14347" name="Rectangle 1434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349" name="Rectangle 1434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7855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367" name="Rectangle 1536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362" name="Picture 2" descr="特基拉日出，又稱龍舌蘭日出，美得就像日出一樣 - 每日頭條">
            <a:extLst>
              <a:ext uri="{FF2B5EF4-FFF2-40B4-BE49-F238E27FC236}">
                <a16:creationId xmlns:a16="http://schemas.microsoft.com/office/drawing/2014/main" id="{3F84F00A-DE2F-73A1-2862-330BC86C7A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00" r="-1" b="16186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69" name="Rectangle 1536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2C7B66F-7E0D-D220-64E5-F550A454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4800" dirty="0"/>
              <a:t>龍舌蘭日出</a:t>
            </a:r>
            <a:br>
              <a:rPr lang="en-US" altLang="zh-TW" sz="4800" dirty="0"/>
            </a:br>
            <a:r>
              <a:rPr lang="zh-TW" altLang="en-US" sz="4800" dirty="0"/>
              <a:t>已送達</a:t>
            </a:r>
            <a:endParaRPr lang="en-US" altLang="zh-TW" sz="4800" dirty="0"/>
          </a:p>
        </p:txBody>
      </p:sp>
      <p:sp>
        <p:nvSpPr>
          <p:cNvPr id="15371" name="Rectangle 1537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373" name="Rectangle 1537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8719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391" name="Rectangle 1639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386" name="Picture 2" descr="可樂調酒大全- 5款簡易可樂調酒讓你在家輕鬆微醺 (附酒譜及教學) | 一飲樂酒誌">
            <a:extLst>
              <a:ext uri="{FF2B5EF4-FFF2-40B4-BE49-F238E27FC236}">
                <a16:creationId xmlns:a16="http://schemas.microsoft.com/office/drawing/2014/main" id="{2E184E81-187F-6332-415E-E48A020314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61" r="9089" b="10417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93" name="Rectangle 1639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2C7B66F-7E0D-D220-64E5-F550A454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4800" dirty="0"/>
              <a:t>威士忌可樂</a:t>
            </a:r>
            <a:br>
              <a:rPr lang="en-US" altLang="zh-TW" sz="4800" dirty="0"/>
            </a:br>
            <a:r>
              <a:rPr lang="zh-TW" altLang="en-US" sz="4800" dirty="0"/>
              <a:t>已送達</a:t>
            </a:r>
            <a:endParaRPr lang="en-US" altLang="zh-TW" sz="4800" dirty="0"/>
          </a:p>
        </p:txBody>
      </p:sp>
      <p:sp>
        <p:nvSpPr>
          <p:cNvPr id="16395" name="Rectangle 1639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397" name="Rectangle 1639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91645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6" name="Rectangle 17425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428" name="Group 17427">
            <a:extLst>
              <a:ext uri="{FF2B5EF4-FFF2-40B4-BE49-F238E27FC236}">
                <a16:creationId xmlns:a16="http://schemas.microsoft.com/office/drawing/2014/main" id="{308C40F4-6A24-4867-B726-B552DB080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4860256" cy="5696169"/>
            <a:chOff x="1481312" y="743744"/>
            <a:chExt cx="4860256" cy="4589316"/>
          </a:xfrm>
        </p:grpSpPr>
        <p:sp>
          <p:nvSpPr>
            <p:cNvPr id="17429" name="Rectangle 17428">
              <a:extLst>
                <a:ext uri="{FF2B5EF4-FFF2-40B4-BE49-F238E27FC236}">
                  <a16:creationId xmlns:a16="http://schemas.microsoft.com/office/drawing/2014/main" id="{954BF10E-4559-4F28-91B0-3D0C2C486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7430" name="Rectangle 17429">
              <a:extLst>
                <a:ext uri="{FF2B5EF4-FFF2-40B4-BE49-F238E27FC236}">
                  <a16:creationId xmlns:a16="http://schemas.microsoft.com/office/drawing/2014/main" id="{DB0B5A20-FCFE-4AED-B5A3-91D3DE935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432" name="Rectangle 17431">
            <a:extLst>
              <a:ext uri="{FF2B5EF4-FFF2-40B4-BE49-F238E27FC236}">
                <a16:creationId xmlns:a16="http://schemas.microsoft.com/office/drawing/2014/main" id="{D6CA2F4C-8E9E-4BCD-B6E8-A68A311CA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4860256" cy="5696169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2C7B66F-7E0D-D220-64E5-F550A454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429556" cy="3415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400" dirty="0">
                <a:solidFill>
                  <a:schemeClr val="bg1"/>
                </a:solidFill>
              </a:rPr>
              <a:t>柯夢波丹</a:t>
            </a:r>
            <a:br>
              <a:rPr lang="en-US" altLang="zh-TW" sz="5400" dirty="0">
                <a:solidFill>
                  <a:schemeClr val="bg1"/>
                </a:solidFill>
              </a:rPr>
            </a:br>
            <a:r>
              <a:rPr lang="zh-TW" altLang="en-US" sz="5400" dirty="0">
                <a:solidFill>
                  <a:schemeClr val="bg1"/>
                </a:solidFill>
              </a:rPr>
              <a:t>已送達</a:t>
            </a:r>
            <a:endParaRPr lang="en-US" altLang="zh-TW" sz="5400" dirty="0">
              <a:solidFill>
                <a:schemeClr val="bg1"/>
              </a:solidFill>
            </a:endParaRPr>
          </a:p>
        </p:txBody>
      </p:sp>
      <p:pic>
        <p:nvPicPr>
          <p:cNvPr id="17410" name="Picture 2" descr="老市場的重生！新竹東門市場必吃6小店">
            <a:extLst>
              <a:ext uri="{FF2B5EF4-FFF2-40B4-BE49-F238E27FC236}">
                <a16:creationId xmlns:a16="http://schemas.microsoft.com/office/drawing/2014/main" id="{9677CE4A-C6A9-69DE-D7EB-88465DDBC5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9" r="-3" b="3982"/>
          <a:stretch/>
        </p:blipFill>
        <p:spPr bwMode="auto">
          <a:xfrm>
            <a:off x="6359308" y="470930"/>
            <a:ext cx="4833901" cy="5696169"/>
          </a:xfrm>
          <a:prstGeom prst="rect">
            <a:avLst/>
          </a:prstGeom>
          <a:noFill/>
          <a:ln w="285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34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917" y="937735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7436" name="Graphic 212">
            <a:extLst>
              <a:ext uri="{FF2B5EF4-FFF2-40B4-BE49-F238E27FC236}">
                <a16:creationId xmlns:a16="http://schemas.microsoft.com/office/drawing/2014/main" id="{96FD6442-EB7D-4992-8D41-0B7FFDCB4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917" y="937735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7438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58306" y="2360859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17439" name="Freeform: Shape 17438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0" name="Freeform: Shape 17439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1" name="Freeform: Shape 17440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2" name="Freeform: Shape 17441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3" name="Freeform: Shape 17442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445" name="Oval 17444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2610" y="5308473"/>
            <a:ext cx="445835" cy="445835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447" name="Oval 17446">
            <a:extLst>
              <a:ext uri="{FF2B5EF4-FFF2-40B4-BE49-F238E27FC236}">
                <a16:creationId xmlns:a16="http://schemas.microsoft.com/office/drawing/2014/main" id="{6004781B-698F-46D5-AADD-8AE921171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2610" y="5308473"/>
            <a:ext cx="445835" cy="445835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764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9" name="Rectangle 103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一張含有 圓形 的圖片&#10;&#10;自動產生的描述">
            <a:extLst>
              <a:ext uri="{FF2B5EF4-FFF2-40B4-BE49-F238E27FC236}">
                <a16:creationId xmlns:a16="http://schemas.microsoft.com/office/drawing/2014/main" id="{DD1C4D3B-7D1B-9CEA-037E-82FF7D3F5E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77" r="9094" b="3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0" name="Rectangle 10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2C7B66F-7E0D-D220-64E5-F550A454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4800" dirty="0"/>
              <a:t>查看個人資料</a:t>
            </a:r>
            <a:endParaRPr lang="en-US" altLang="zh-TW" sz="4800" dirty="0"/>
          </a:p>
        </p:txBody>
      </p:sp>
      <p:sp>
        <p:nvSpPr>
          <p:cNvPr id="1041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2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9868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9B25F6-D845-46F3-BA69-3D48CEF7E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6624" y="901769"/>
            <a:ext cx="4970256" cy="3855397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FAC0226-4651-4BF7-AA72-6DB611F80F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6624" y="901769"/>
            <a:ext cx="4970256" cy="3855397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8CCAA36-1E98-45B0-AAF9-D8807BA8E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83F456C-8972-439A-90A4-D7C52FA3A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71489" cy="4096327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390AF2C-728C-4687-B7A2-3F9C788EC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9689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1C510C0-DED1-4708-AA14-355E5AFF1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366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8C4F41-C97D-4755-8F7C-8C0A8E182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9229" y="798986"/>
            <a:ext cx="4970256" cy="3855397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9E1326D-EBFE-C20D-06AF-B5B15EAE0D88}"/>
              </a:ext>
            </a:extLst>
          </p:cNvPr>
          <p:cNvSpPr txBox="1"/>
          <p:nvPr/>
        </p:nvSpPr>
        <p:spPr>
          <a:xfrm>
            <a:off x="2006003" y="1018596"/>
            <a:ext cx="4184101" cy="25778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關門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232F408-BBCD-48EE-ABF6-95201EF72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6115" y="3453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02D5D2F-11CF-47F1-B542-8ED3199DC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6115" y="3453761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9109165-7872-4D8A-A545-F48B3AF1D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83019" y="4738591"/>
            <a:ext cx="2208981" cy="21194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5438E66D-E34C-48D4-9F9D-021EBD568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83019" y="4738591"/>
            <a:ext cx="2208981" cy="21194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7" name="Graphic 185">
            <a:extLst>
              <a:ext uri="{FF2B5EF4-FFF2-40B4-BE49-F238E27FC236}">
                <a16:creationId xmlns:a16="http://schemas.microsoft.com/office/drawing/2014/main" id="{1BC9510C-172B-4086-A60F-7AF0FBF22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43487" y="566243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688A7FC-74D4-4003-9F5C-8C0A3F661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443884A-0473-4494-95AC-A74292738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A5C72FE-7FB1-4DA7-8CF8-45CA6AFB5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8A05A27-4E41-41AB-BB9E-977863EF7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12BF9D-EAB2-42D7-B657-42D5D101B9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89078DFE-DDD7-5C77-85DF-DAAC6C0AD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093" y="2580962"/>
            <a:ext cx="2510856" cy="3217333"/>
          </a:xfrm>
          <a:prstGeom prst="rect">
            <a:avLst/>
          </a:prstGeom>
        </p:spPr>
      </p:pic>
      <p:sp>
        <p:nvSpPr>
          <p:cNvPr id="44" name="Graphic 212">
            <a:extLst>
              <a:ext uri="{FF2B5EF4-FFF2-40B4-BE49-F238E27FC236}">
                <a16:creationId xmlns:a16="http://schemas.microsoft.com/office/drawing/2014/main" id="{FEFCF180-A212-449F-8D07-5EC94B281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32063" y="2262962"/>
            <a:ext cx="622472" cy="62247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6" name="Graphic 212">
            <a:extLst>
              <a:ext uri="{FF2B5EF4-FFF2-40B4-BE49-F238E27FC236}">
                <a16:creationId xmlns:a16="http://schemas.microsoft.com/office/drawing/2014/main" id="{1400E1BC-11DC-49A0-856F-992F20EB4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32063" y="2262962"/>
            <a:ext cx="622472" cy="622472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707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F0C2E5D-B08F-4A99-9D15-59D33148F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7167"/>
            <a:ext cx="1861854" cy="717514"/>
            <a:chOff x="0" y="238499"/>
            <a:chExt cx="1861854" cy="717514"/>
          </a:xfrm>
          <a:solidFill>
            <a:schemeClr val="bg1"/>
          </a:solidFill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7B8F35D-FB89-4C40-8A99-E46DDA021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grpFill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E16C8D8F-10E9-4498-ABDB-0F923F8B68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E5A83E3-8A11-4492-BB6E-F5F224031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5FC669C-CD13-4F4A-AFFF-4029D34F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grpFill/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6617B5AA-8A0D-41D3-B2EF-8BC53E3B7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572EB308-9A4E-4332-A908-22F2978D7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499343D-E927-41D0-B997-E44A300C68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9725" y="1119591"/>
            <a:ext cx="4965868" cy="4598497"/>
            <a:chOff x="579725" y="1119591"/>
            <a:chExt cx="4965868" cy="4598497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" y="1119591"/>
              <a:ext cx="4965868" cy="4598497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" y="1119591"/>
              <a:ext cx="4965868" cy="4598497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2AB6313-2F5A-B4B4-4516-DA65DA367FEB}"/>
              </a:ext>
            </a:extLst>
          </p:cNvPr>
          <p:cNvSpPr txBox="1"/>
          <p:nvPr/>
        </p:nvSpPr>
        <p:spPr>
          <a:xfrm>
            <a:off x="838200" y="1254952"/>
            <a:ext cx="4324642" cy="29396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54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坐下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DA7C21C-57BC-0ABF-92E4-2AB5546376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4" b="3"/>
          <a:stretch/>
        </p:blipFill>
        <p:spPr>
          <a:xfrm>
            <a:off x="6094114" y="1321031"/>
            <a:ext cx="5428611" cy="4210940"/>
          </a:xfrm>
          <a:prstGeom prst="rect">
            <a:avLst/>
          </a:prstGeom>
          <a:ln w="28575">
            <a:noFill/>
          </a:ln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EA9761C-7BB2-45E5-A5DB-A0B353624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6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rgbClr val="FFFFFF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3" name="Graphic 185">
            <a:extLst>
              <a:ext uri="{FF2B5EF4-FFF2-40B4-BE49-F238E27FC236}">
                <a16:creationId xmlns:a16="http://schemas.microsoft.com/office/drawing/2014/main" id="{8B6BCBAB-41A5-4D6D-8C9B-55E3AA6F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55217F1-B506-4443-A399-CFFA441CD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B8C0F31-7A0C-4630-A379-0B4719A1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2D43873-56D9-4AC1-AB59-A1E78D679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B2197D5-22E1-47CC-83CF-9E64CCD57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5DC5D97-506B-47F6-B9A7-D8FA26C88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5920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078D163-AC53-CB99-DD75-F9AF506BE4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2" b="12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551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A6AE731-AF56-DA83-AD94-A2AEC7456391}"/>
              </a:ext>
            </a:extLst>
          </p:cNvPr>
          <p:cNvSpPr txBox="1"/>
          <p:nvPr/>
        </p:nvSpPr>
        <p:spPr>
          <a:xfrm>
            <a:off x="728663" y="1422400"/>
            <a:ext cx="536733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不是你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9069110-981B-0420-80E8-1DD4C6C41E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908" b="52977"/>
          <a:stretch/>
        </p:blipFill>
        <p:spPr>
          <a:xfrm>
            <a:off x="6583776" y="1401959"/>
            <a:ext cx="4806120" cy="394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513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ED81385-B991-8764-2DDA-C213D5BCA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5367337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登入成功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506B15C-3B96-9388-75E3-9C64A7C5B1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8" t="53412" r="48908" b="-3839"/>
          <a:stretch/>
        </p:blipFill>
        <p:spPr>
          <a:xfrm>
            <a:off x="6583776" y="1228400"/>
            <a:ext cx="4806120" cy="42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040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ECD73AA-921C-1865-D2EA-FF6033ACBF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13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056F1BE-5BBD-64F1-F7E9-809F763DCA32}"/>
              </a:ext>
            </a:extLst>
          </p:cNvPr>
          <p:cNvSpPr txBox="1"/>
          <p:nvPr/>
        </p:nvSpPr>
        <p:spPr>
          <a:xfrm>
            <a:off x="404553" y="3091928"/>
            <a:ext cx="907856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6600">
                <a:latin typeface="+mj-lt"/>
                <a:ea typeface="+mj-ea"/>
                <a:cs typeface="+mj-cs"/>
              </a:rPr>
              <a:t>酒吧</a:t>
            </a:r>
            <a:endParaRPr lang="en-US" altLang="zh-TW" sz="660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6600">
                <a:latin typeface="+mj-lt"/>
                <a:ea typeface="+mj-ea"/>
                <a:cs typeface="+mj-cs"/>
              </a:rPr>
              <a:t>內部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532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44EBCCB-82FC-40E5-1563-B3F2BE936F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43" t="16497" r="-1" b="12776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060C11F-5C2C-F9C4-9450-33FDE6FDE77F}"/>
              </a:ext>
            </a:extLst>
          </p:cNvPr>
          <p:cNvSpPr txBox="1"/>
          <p:nvPr/>
        </p:nvSpPr>
        <p:spPr>
          <a:xfrm>
            <a:off x="7848600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4800" dirty="0">
                <a:latin typeface="+mj-lt"/>
                <a:ea typeface="+mj-ea"/>
                <a:cs typeface="+mj-cs"/>
              </a:rPr>
              <a:t>語音化服務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52111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90</Words>
  <Application>Microsoft Office PowerPoint</Application>
  <PresentationFormat>寬螢幕</PresentationFormat>
  <Paragraphs>27</Paragraphs>
  <Slides>25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登入成功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查看收支</vt:lpstr>
      <vt:lpstr>PowerPoint 簡報</vt:lpstr>
      <vt:lpstr>PowerPoint 簡報</vt:lpstr>
      <vt:lpstr>海風 已送達</vt:lpstr>
      <vt:lpstr>性慾海灘 已送達</vt:lpstr>
      <vt:lpstr>琴通寧 已送達</vt:lpstr>
      <vt:lpstr>長島冰茶 已送達</vt:lpstr>
      <vt:lpstr>龍舌蘭日出 已送達</vt:lpstr>
      <vt:lpstr>威士忌可樂 已送達</vt:lpstr>
      <vt:lpstr>柯夢波丹 已送達</vt:lpstr>
      <vt:lpstr>查看個人資料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第一頁</dc:title>
  <dc:creator>啟貿 洪</dc:creator>
  <cp:lastModifiedBy>啟貿 洪</cp:lastModifiedBy>
  <cp:revision>4</cp:revision>
  <dcterms:created xsi:type="dcterms:W3CDTF">2023-05-08T13:01:04Z</dcterms:created>
  <dcterms:modified xsi:type="dcterms:W3CDTF">2023-05-31T11:34:33Z</dcterms:modified>
</cp:coreProperties>
</file>

<file path=docProps/thumbnail.jpeg>
</file>